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9" r:id="rId3"/>
    <p:sldId id="260" r:id="rId4"/>
    <p:sldId id="261" r:id="rId5"/>
    <p:sldId id="262" r:id="rId6"/>
    <p:sldId id="263" r:id="rId7"/>
    <p:sldId id="266" r:id="rId8"/>
    <p:sldId id="267" r:id="rId9"/>
    <p:sldId id="264" r:id="rId10"/>
    <p:sldId id="265" r:id="rId11"/>
    <p:sldId id="258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8WF64/t6YmzP9NaLgBLPA==" hashData="4eW6WfVjOWZqXl/WvjCJQ1sGBM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090"/>
    <a:srgbClr val="948A54"/>
    <a:srgbClr val="4F6228"/>
    <a:srgbClr val="D9D9D9"/>
    <a:srgbClr val="FCD5B5"/>
    <a:srgbClr val="DDD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90" autoAdjust="0"/>
  </p:normalViewPr>
  <p:slideViewPr>
    <p:cSldViewPr>
      <p:cViewPr varScale="1">
        <p:scale>
          <a:sx n="98" d="100"/>
          <a:sy n="98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E45722-7C59-4CB4-A0A3-F1EB7DBC08A9}" type="datetimeFigureOut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83967F2-5E19-45DB-9DD8-BF65EE7E66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99427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BCC0D-8B40-4E5A-A404-27021D3C7CDB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A1BA2-6CD7-4791-90D8-86FEF33D8BA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5214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FC092-3968-4D05-9257-ACD33384E862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B66A69-98A4-4A25-84CB-9C48F9A912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6519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7D809C-6C36-4918-B6F8-0E9A57136981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9502F-2EB4-41A3-B3A1-6C4C54CEE3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7332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8825F-EA86-42E5-A0D7-0557151F1B39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5E2AE-AA54-44DE-8EFF-41257352243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363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FB949-B16F-4B24-A962-017D94AC1DD8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4D6F09-460F-4C2C-B771-6C4956C904D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209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B738D-4120-46B8-8F10-5A24B0CDC8B3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FBC22-5423-4A55-810A-3CA5ED28FD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0558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33C0F-EA82-48CA-92E6-CDEF16F35A17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23D3A-9EB5-483D-A6EF-877CA027D2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7808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664B2-9794-4246-ADE1-914A67F52D82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69EAF-529A-4C19-A93A-8F1BCC9B76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894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D07AD-416C-45AF-895B-4D642F5B734B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46A3A-A93E-49F5-86AF-68E7D09874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3428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7BD1-29C2-414B-8C79-D4C4DFA33E16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64EC76-9719-4CD9-8CD7-C9991FF1762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5748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79B78-54BD-4AE8-A58A-73DA83DF5E19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9C5AF2-A214-4119-AA45-D7EE9DC55C5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5593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351399-04F7-472D-8369-8CBDC0C9B5D7}" type="datetime1">
              <a:rPr lang="pt-BR"/>
              <a:pPr>
                <a:defRPr/>
              </a:pPr>
              <a:t>09/08/2014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/>
              <a:t>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C0A3DF8-F3FB-44B2-A1DC-40A0F38E92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letras.terra.com.br/carlos-galhardo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2000" t="4000" r="2000" b="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2303462" y="4293096"/>
            <a:ext cx="453707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4400" b="1" dirty="0">
                <a:solidFill>
                  <a:srgbClr val="FFFF00"/>
                </a:solidFill>
                <a:latin typeface="Broadway" pitchFamily="82" charset="0"/>
              </a:rPr>
              <a:t>Rosa de Maio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rgbClr val="FFFF00"/>
                </a:solidFill>
              </a:rPr>
              <a:t>Carlos Galhardo </a:t>
            </a:r>
          </a:p>
        </p:txBody>
      </p:sp>
      <p:pic>
        <p:nvPicPr>
          <p:cNvPr id="3" name="135A2145.wav">
            <a:hlinkClick r:id="" action="ppaction://media"/>
          </p:cNvPr>
          <p:cNvPicPr>
            <a:picLocks noChangeAspect="1"/>
          </p:cNvPicPr>
          <p:nvPr>
            <a:wavAudioFile r:embed="rId1" name="135A4E2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3124200" y="5373216"/>
            <a:ext cx="2895600" cy="1224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pt-BR" sz="2400" b="1" dirty="0" smtClean="0">
                <a:solidFill>
                  <a:schemeClr val="bg1"/>
                </a:solidFill>
              </a:rPr>
              <a:t>Formatação: </a:t>
            </a:r>
            <a:r>
              <a:rPr lang="pt-BR" altLang="pt-BR" sz="2400" b="1" dirty="0" err="1" smtClean="0">
                <a:solidFill>
                  <a:schemeClr val="bg1"/>
                </a:solidFill>
              </a:rPr>
              <a:t>acnnassifslides</a:t>
            </a:r>
            <a:r>
              <a:rPr lang="pt-BR" altLang="pt-BR" sz="2400" b="1" dirty="0" smtClean="0">
                <a:solidFill>
                  <a:schemeClr val="bg1"/>
                </a:solidFill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pt-BR" sz="2000" b="1" dirty="0" smtClean="0">
                <a:solidFill>
                  <a:schemeClr val="bg1"/>
                </a:solidFill>
              </a:rPr>
              <a:t>04/02/2014</a:t>
            </a:r>
            <a:endParaRPr lang="pt-BR" altLang="pt-BR" sz="2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50" grpId="0"/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2000" b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468313" y="5019675"/>
            <a:ext cx="22860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chemeClr val="bg1"/>
                </a:solidFill>
                <a:latin typeface="Comic Sans MS" pitchFamily="66" charset="0"/>
              </a:rPr>
              <a:t>Rosa de Maio </a:t>
            </a:r>
            <a:br>
              <a:rPr lang="pt-BR" altLang="pt-BR" sz="16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chemeClr val="bg1"/>
                </a:solidFill>
                <a:latin typeface="Comic Sans MS" pitchFamily="66" charset="0"/>
              </a:rPr>
              <a:t>É meu desejo</a:t>
            </a:r>
            <a:br>
              <a:rPr lang="pt-BR" altLang="pt-BR" sz="1600" b="1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chemeClr val="bg1"/>
                </a:solidFill>
                <a:latin typeface="Comic Sans MS" pitchFamily="66" charset="0"/>
              </a:rPr>
              <a:t>Mandar-te um beijo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chemeClr val="bg1"/>
                </a:solidFill>
                <a:latin typeface="Comic Sans MS" pitchFamily="66" charset="0"/>
              </a:rPr>
              <a:t>Nesta canção... </a:t>
            </a:r>
          </a:p>
        </p:txBody>
      </p:sp>
      <p:sp>
        <p:nvSpPr>
          <p:cNvPr id="307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056438" y="6127750"/>
            <a:ext cx="2087562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pt-BR" altLang="pt-BR" sz="1200" b="1" smtClean="0">
                <a:solidFill>
                  <a:srgbClr val="002060"/>
                </a:solidFill>
              </a:rPr>
              <a:t>acnnassifslides </a:t>
            </a:r>
          </a:p>
        </p:txBody>
      </p:sp>
      <p:pic>
        <p:nvPicPr>
          <p:cNvPr id="4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prism isContent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3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" y="19321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107950" y="5013325"/>
            <a:ext cx="1998663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Rosa de Maio...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Deste poema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Tu és o tema 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E a inspiração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660232" y="5907087"/>
            <a:ext cx="1584177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chemeClr val="bg1"/>
                </a:solidFill>
              </a:rPr>
              <a:t>acnnassifslides</a:t>
            </a:r>
            <a:r>
              <a:rPr lang="pt-BR" b="1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prism isContent="1" isInverted="1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6" y="-8329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6875463" y="4941888"/>
            <a:ext cx="18542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Rosa de Maio...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Já não consigo 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Guardar comigo</a:t>
            </a:r>
            <a:b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>
                <a:solidFill>
                  <a:srgbClr val="002060"/>
                </a:solidFill>
                <a:latin typeface="Comic Sans MS" pitchFamily="66" charset="0"/>
              </a:rPr>
              <a:t>Tanta paixão!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082631" y="6165304"/>
            <a:ext cx="1439863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pan dir="u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4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8313" y="404813"/>
            <a:ext cx="2068512" cy="1077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002060"/>
                </a:solidFill>
                <a:latin typeface="+mn-lt"/>
              </a:rPr>
              <a:t>Rosa de Maio</a:t>
            </a:r>
            <a:br>
              <a:rPr lang="pt-BR" sz="1600" b="1" dirty="0">
                <a:solidFill>
                  <a:srgbClr val="002060"/>
                </a:solidFill>
                <a:latin typeface="+mn-lt"/>
              </a:rPr>
            </a:br>
            <a:r>
              <a:rPr lang="pt-BR" sz="1600" b="1" dirty="0">
                <a:solidFill>
                  <a:srgbClr val="002060"/>
                </a:solidFill>
                <a:latin typeface="+mn-lt"/>
              </a:rPr>
              <a:t>Por qualquer preço</a:t>
            </a:r>
            <a:br>
              <a:rPr lang="pt-BR" sz="1600" b="1" dirty="0">
                <a:solidFill>
                  <a:srgbClr val="002060"/>
                </a:solidFill>
                <a:latin typeface="+mn-lt"/>
              </a:rPr>
            </a:br>
            <a:r>
              <a:rPr lang="pt-BR" sz="1600" b="1" dirty="0">
                <a:solidFill>
                  <a:srgbClr val="002060"/>
                </a:solidFill>
                <a:latin typeface="+mn-lt"/>
              </a:rPr>
              <a:t>Eu te ofereço</a:t>
            </a:r>
            <a:br>
              <a:rPr lang="pt-BR" sz="1600" b="1" dirty="0">
                <a:solidFill>
                  <a:srgbClr val="002060"/>
                </a:solidFill>
                <a:latin typeface="+mn-lt"/>
              </a:rPr>
            </a:br>
            <a:r>
              <a:rPr lang="pt-BR" sz="1600" b="1" dirty="0">
                <a:solidFill>
                  <a:srgbClr val="002060"/>
                </a:solidFill>
                <a:latin typeface="+mn-lt"/>
              </a:rPr>
              <a:t>Meu coração!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696200" y="6356350"/>
            <a:ext cx="1447800" cy="365125"/>
          </a:xfrm>
        </p:spPr>
        <p:txBody>
          <a:bodyPr/>
          <a:lstStyle/>
          <a:p>
            <a:pPr>
              <a:defRPr/>
            </a:pPr>
            <a:r>
              <a:rPr lang="pt-BR" b="1">
                <a:solidFill>
                  <a:srgbClr val="002060"/>
                </a:solidFill>
              </a:rPr>
              <a:t>acnnassifslides </a:t>
            </a:r>
            <a:endParaRPr lang="pt-BR" b="1" dirty="0">
              <a:solidFill>
                <a:srgbClr val="002060"/>
              </a:solidFill>
            </a:endParaRPr>
          </a:p>
        </p:txBody>
      </p:sp>
      <p:pic>
        <p:nvPicPr>
          <p:cNvPr id="4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conveyor dir="l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4000" b="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7524750" y="6356350"/>
            <a:ext cx="1619250" cy="365125"/>
          </a:xfrm>
        </p:spPr>
        <p:txBody>
          <a:bodyPr/>
          <a:lstStyle/>
          <a:p>
            <a:pPr>
              <a:defRPr/>
            </a:pPr>
            <a:r>
              <a:rPr lang="pt-BR" b="1">
                <a:solidFill>
                  <a:schemeClr val="bg1"/>
                </a:solidFill>
              </a:rPr>
              <a:t>acnnassifslides </a:t>
            </a:r>
            <a:endParaRPr lang="pt-BR" b="1" dirty="0">
              <a:solidFill>
                <a:schemeClr val="bg1"/>
              </a:solidFill>
            </a:endParaRPr>
          </a:p>
        </p:txBody>
      </p:sp>
      <p:pic>
        <p:nvPicPr>
          <p:cNvPr id="3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00">
        <p14:ripple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2000" t="4000" r="2000" b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acnnassifslides </a:t>
            </a:r>
          </a:p>
        </p:txBody>
      </p:sp>
      <p:pic>
        <p:nvPicPr>
          <p:cNvPr id="3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2000">
        <p14:switch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smtClean="0"/>
              <a:t>acnnassifslides </a:t>
            </a:r>
            <a:endParaRPr lang="pt-BR"/>
          </a:p>
        </p:txBody>
      </p:sp>
      <p:pic>
        <p:nvPicPr>
          <p:cNvPr id="3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1000">
        <p14:flip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11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2"/>
            <a:ext cx="9144000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" name="Retângulo 1"/>
          <p:cNvSpPr>
            <a:spLocks noChangeArrowheads="1"/>
          </p:cNvSpPr>
          <p:nvPr/>
        </p:nvSpPr>
        <p:spPr bwMode="auto">
          <a:xfrm>
            <a:off x="467544" y="548680"/>
            <a:ext cx="199866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Rosa de Maio...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Já não consigo 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Guardar comigo</a:t>
            </a:r>
            <a:b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rgbClr val="002060"/>
                </a:solidFill>
                <a:latin typeface="Comic Sans MS" pitchFamily="66" charset="0"/>
              </a:rPr>
              <a:t>Tanta paixão!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69888" y="4869160"/>
            <a:ext cx="1296987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9000">
        <p14:window dir="vert"/>
      </p:transition>
    </mc:Choice>
    <mc:Fallback xmlns=""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4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ACNNASSIF\Pictures\0_58eb0_b0703cca_XXL[1] (FILEminimizer)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724"/>
            <a:ext cx="9396536" cy="687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467544" y="720371"/>
            <a:ext cx="208915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Rosa de Maio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Por qualquer preço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Eu te ofereço</a:t>
            </a:r>
            <a:b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pt-BR" altLang="pt-BR" sz="1600" b="1" dirty="0">
                <a:solidFill>
                  <a:schemeClr val="bg1"/>
                </a:solidFill>
                <a:latin typeface="Comic Sans MS" pitchFamily="66" charset="0"/>
              </a:rPr>
              <a:t>Meu coração!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40134" y="5445224"/>
            <a:ext cx="1223963" cy="365125"/>
          </a:xfrm>
        </p:spPr>
        <p:txBody>
          <a:bodyPr/>
          <a:lstStyle/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</a:rPr>
              <a:t>acnnassifslides</a:t>
            </a:r>
            <a:r>
              <a:rPr lang="pt-BR" b="1" dirty="0">
                <a:solidFill>
                  <a:srgbClr val="002060"/>
                </a:solidFill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28000">
        <p14:prism isContent="1"/>
      </p:transition>
    </mc:Choice>
    <mc:Fallback xmlns="">
      <p:transition spd="slow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tângulo 1"/>
          <p:cNvSpPr>
            <a:spLocks noChangeArrowheads="1"/>
          </p:cNvSpPr>
          <p:nvPr/>
        </p:nvSpPr>
        <p:spPr bwMode="auto">
          <a:xfrm>
            <a:off x="179388" y="765175"/>
            <a:ext cx="2286000" cy="5754688"/>
          </a:xfrm>
          <a:prstGeom prst="rect">
            <a:avLst/>
          </a:prstGeom>
          <a:solidFill>
            <a:srgbClr val="FAC090">
              <a:alpha val="30196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800" b="1">
                <a:solidFill>
                  <a:srgbClr val="FFFF00"/>
                </a:solidFill>
                <a:latin typeface="Brush Script MT" pitchFamily="66" charset="0"/>
              </a:rPr>
              <a:t>Rosa de Maio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latin typeface="Brush Script MT" pitchFamily="66" charset="0"/>
                <a:hlinkClick r:id="rId3"/>
              </a:rPr>
              <a:t>Carlos Galhardo</a:t>
            </a:r>
            <a:endParaRPr lang="pt-BR" altLang="pt-BR" sz="2000" b="1">
              <a:latin typeface="Brush Script MT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Rosa de Maio 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É meu desejo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Mandar-te um beijo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Nesta canção... 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Rosa de Maio...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Deste poema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Tu és o tema 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E a inspiração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Rosa de Maio...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Já não consigo 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Guardar comigo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Tanta paixão!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Rosa de Maio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Por qualquer preço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Eu te ofereço</a:t>
            </a:r>
            <a:b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</a:br>
            <a:r>
              <a:rPr lang="pt-BR" altLang="pt-BR" sz="2000" b="1">
                <a:solidFill>
                  <a:srgbClr val="FFFF00"/>
                </a:solidFill>
                <a:latin typeface="Brush Script MT" pitchFamily="66" charset="0"/>
              </a:rPr>
              <a:t>Meu coração!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156325" y="566102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sz="1600" b="1" dirty="0" err="1" smtClean="0"/>
              <a:t>Acnnassifslides</a:t>
            </a:r>
            <a:endParaRPr lang="pt-BR" sz="1600" b="1" dirty="0" smtClean="0"/>
          </a:p>
          <a:p>
            <a:pPr>
              <a:defRPr/>
            </a:pPr>
            <a:r>
              <a:rPr lang="pt-BR" sz="1600" b="1" dirty="0" smtClean="0"/>
              <a:t>04/O2/2014</a:t>
            </a:r>
            <a:r>
              <a:rPr lang="pt-BR" sz="1600" b="1" dirty="0" smtClean="0"/>
              <a:t> </a:t>
            </a:r>
            <a:endParaRPr lang="pt-BR" sz="1600" b="1" dirty="0"/>
          </a:p>
        </p:txBody>
      </p:sp>
      <p:pic>
        <p:nvPicPr>
          <p:cNvPr id="1026" name="Picture 2" descr="C:\Users\ACNNASSIF\Pictures\carlos galhardo  2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62913"/>
            <a:ext cx="2889150" cy="24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577135" y="2955236"/>
            <a:ext cx="1759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solidFill>
                  <a:schemeClr val="bg1"/>
                </a:solidFill>
              </a:rPr>
              <a:t>Carlos </a:t>
            </a:r>
            <a:r>
              <a:rPr lang="es-ES_tradnl" b="1" dirty="0" err="1" smtClean="0">
                <a:solidFill>
                  <a:schemeClr val="bg1"/>
                </a:solidFill>
              </a:rPr>
              <a:t>Galhardo</a:t>
            </a:r>
            <a:r>
              <a:rPr lang="es-ES_tradnl" b="1" dirty="0" smtClean="0">
                <a:solidFill>
                  <a:schemeClr val="bg1"/>
                </a:solidFill>
              </a:rPr>
              <a:t> </a:t>
            </a:r>
            <a:endParaRPr lang="es-ES_tradnl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87507">
        <p14:shred/>
      </p:transition>
    </mc:Choice>
    <mc:Fallback xmlns="">
      <p:transition spd="slow" advTm="1875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57</Words>
  <Application>Microsoft Office PowerPoint</Application>
  <PresentationFormat>Apresentação na tela (4:3)</PresentationFormat>
  <Paragraphs>32</Paragraphs>
  <Slides>11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2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29</cp:revision>
  <dcterms:created xsi:type="dcterms:W3CDTF">2012-01-01T21:20:38Z</dcterms:created>
  <dcterms:modified xsi:type="dcterms:W3CDTF">2014-08-10T02:00:05Z</dcterms:modified>
</cp:coreProperties>
</file>