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7" r:id="rId10"/>
    <p:sldId id="261" r:id="rId1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B4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60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9DF1D-4F6C-4DF3-8DD4-5C02CDD7D8B6}" type="datetimeFigureOut">
              <a:rPr lang="pt-BR"/>
              <a:pPr>
                <a:defRPr/>
              </a:pPr>
              <a:t>08/07/2013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01C42-9E0C-4A0B-BC8D-558C332DAA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5544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F8478-D448-4CFF-B99D-4A69D62FE881}" type="datetimeFigureOut">
              <a:rPr lang="pt-BR"/>
              <a:pPr>
                <a:defRPr/>
              </a:pPr>
              <a:t>08/07/2013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876C7-C629-4A78-90C2-80520BE5756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3726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6C9FA-51F2-4972-9D21-9A432126D3FF}" type="datetimeFigureOut">
              <a:rPr lang="pt-BR"/>
              <a:pPr>
                <a:defRPr/>
              </a:pPr>
              <a:t>08/07/2013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933C4-B724-43A3-97C2-2BDB1664893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5367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6C817-362F-4035-9DB8-3B83955366AE}" type="datetimeFigureOut">
              <a:rPr lang="pt-BR"/>
              <a:pPr>
                <a:defRPr/>
              </a:pPr>
              <a:t>08/07/2013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25C83-5F94-45FE-A26D-871FD65C57F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1390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2878A-2ED8-49E3-AE95-F81D8F998DBF}" type="datetimeFigureOut">
              <a:rPr lang="pt-BR"/>
              <a:pPr>
                <a:defRPr/>
              </a:pPr>
              <a:t>08/07/2013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09947-DC16-4C73-B62B-8EED6DFB813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6359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C7DF0-3BA6-476A-A34B-6E4F8CEA365A}" type="datetimeFigureOut">
              <a:rPr lang="pt-BR"/>
              <a:pPr>
                <a:defRPr/>
              </a:pPr>
              <a:t>08/07/2013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67E9A-DD3B-4A7E-9A5A-661FAD45A18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8650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239A0-E940-4680-8910-49C5BA54414F}" type="datetimeFigureOut">
              <a:rPr lang="pt-BR"/>
              <a:pPr>
                <a:defRPr/>
              </a:pPr>
              <a:t>08/07/2013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3A3C5-2B53-4E2C-B2E6-E4C362D8CBB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0172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77DBD-EB54-4F0B-AD2F-375FE05B2254}" type="datetimeFigureOut">
              <a:rPr lang="pt-BR"/>
              <a:pPr>
                <a:defRPr/>
              </a:pPr>
              <a:t>08/07/2013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2671F-078C-4988-8EA9-4E7FAD5D417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1019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8B664-55DE-4675-80E1-0965B2651C5C}" type="datetimeFigureOut">
              <a:rPr lang="pt-BR"/>
              <a:pPr>
                <a:defRPr/>
              </a:pPr>
              <a:t>08/07/2013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0793A-9EC4-4C4B-A0EB-BE72D010C3D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2244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A0EDE-DFFC-44A4-B3F9-62539FB67C80}" type="datetimeFigureOut">
              <a:rPr lang="pt-BR"/>
              <a:pPr>
                <a:defRPr/>
              </a:pPr>
              <a:t>08/07/2013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4FE35-DDAB-430E-8DB4-EEC2DA587B7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7286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39961-3023-43F1-B0D2-732D6CE5E421}" type="datetimeFigureOut">
              <a:rPr lang="pt-BR"/>
              <a:pPr>
                <a:defRPr/>
              </a:pPr>
              <a:t>08/07/2013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9E037-69DE-4722-B3F9-DFCC2B135AA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1761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9D86F5-1FF6-4D42-A324-0241D3949E62}" type="datetimeFigureOut">
              <a:rPr lang="pt-BR"/>
              <a:pPr>
                <a:defRPr/>
              </a:pPr>
              <a:t>08/07/2013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53FFEF5-F4CE-482B-8406-FD686E91AC3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 vo1664.wav">
            <a:hlinkClick r:id="" action="ppaction://media"/>
          </p:cNvPr>
          <p:cNvPicPr>
            <a:picLocks noRot="1" noChangeAspect="1"/>
          </p:cNvPicPr>
          <p:nvPr>
            <a:wavAudioFile r:embed="rId1" name="A volta 999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2927" y="2996952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0" y="4797152"/>
            <a:ext cx="3546547" cy="172354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6600" b="1" i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VOLTA</a:t>
            </a:r>
          </a:p>
          <a:p>
            <a:pPr algn="ctr"/>
            <a:r>
              <a:rPr lang="pt-BR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Roberto Carlos </a:t>
            </a:r>
            <a:endParaRPr lang="pt-BR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164288" y="5445224"/>
            <a:ext cx="16934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rgbClr val="002060"/>
                </a:solidFill>
                <a:latin typeface="Arial Narrow" pitchFamily="34" charset="0"/>
              </a:rPr>
              <a:t>Formatação:</a:t>
            </a:r>
          </a:p>
          <a:p>
            <a:pPr algn="ctr"/>
            <a:r>
              <a:rPr lang="pt-BR" b="1" dirty="0" err="1" smtClean="0">
                <a:solidFill>
                  <a:srgbClr val="002060"/>
                </a:solidFill>
                <a:latin typeface="Arial Narrow" pitchFamily="34" charset="0"/>
              </a:rPr>
              <a:t>Acnnassifslides</a:t>
            </a:r>
            <a:endParaRPr lang="pt-BR" b="1" dirty="0" smtClean="0">
              <a:solidFill>
                <a:srgbClr val="002060"/>
              </a:solidFill>
              <a:latin typeface="Arial Narrow" pitchFamily="34" charset="0"/>
            </a:endParaRPr>
          </a:p>
          <a:p>
            <a:pPr algn="ctr"/>
            <a:r>
              <a:rPr lang="pt-BR" b="1" dirty="0" smtClean="0">
                <a:solidFill>
                  <a:srgbClr val="002060"/>
                </a:solidFill>
                <a:latin typeface="Arial Narrow" pitchFamily="34" charset="0"/>
              </a:rPr>
              <a:t>08/07/2013</a:t>
            </a:r>
            <a:endParaRPr lang="pt-BR" b="1" dirty="0">
              <a:solidFill>
                <a:srgbClr val="00206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-29741" y="5741987"/>
            <a:ext cx="40862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Estou guardando o que há de bom em mim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Para lhe dar quando você chegar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Toda ternura e todo meu amor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Estou guardando pra lhe dar</a:t>
            </a:r>
            <a:endParaRPr lang="pt-BR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32000">
        <p14:switch dir="r"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179512" y="4652963"/>
            <a:ext cx="3096345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E toda vez que você me beijar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A minha vida quero lhe entregar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E em cada beijo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Certo ficarei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Que você não vai me deixar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1000">
        <p14:prism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4788024" y="5445224"/>
            <a:ext cx="424973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Grande demais foi sempre o nosso amor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Mas o destino quis nos separar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E agora que está perto o dia de você chegar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O que há de bom vou lhe entregar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0000">
        <p:circle/>
      </p:transition>
    </mc:Choice>
    <mc:Fallback xmlns="">
      <p:transition spd="slow" advTm="3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5473922" y="5157192"/>
            <a:ext cx="3654425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Só vejo a hora de </a:t>
            </a: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você </a:t>
            </a: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chegar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Pra todo o meu amor </a:t>
            </a: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poder </a:t>
            </a: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mostrar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Mas </a:t>
            </a: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quando eu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De perto </a:t>
            </a: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te olhar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Não sei se vou </a:t>
            </a: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poder falar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3479">
        <p14:flip dir="r"/>
      </p:transition>
    </mc:Choice>
    <mc:Fallback xmlns="">
      <p:transition spd="slow" advTm="334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32000">
        <p14:honeycomb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3995936" y="5373216"/>
            <a:ext cx="41051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Grande demais foi sempre o nosso amor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Mas o destino quis nos separar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E agora que está perto o dia de você chegar</a:t>
            </a:r>
          </a:p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O que há de bom vou lhe entregar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1000">
        <p14:gallery dir="l"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r="-4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323850" y="5300663"/>
            <a:ext cx="358140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Só vejo a hora de você chegar</a:t>
            </a:r>
          </a:p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Pra todo o meu amor poder mostrar</a:t>
            </a:r>
          </a:p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Mas quando eu</a:t>
            </a:r>
          </a:p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De perto te olhar</a:t>
            </a:r>
          </a:p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Não sei se vou poder falar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1000">
        <p14:doors dir="vert"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000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2000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2000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2000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tângulo 1"/>
          <p:cNvSpPr>
            <a:spLocks noChangeArrowheads="1"/>
          </p:cNvSpPr>
          <p:nvPr/>
        </p:nvSpPr>
        <p:spPr bwMode="auto">
          <a:xfrm>
            <a:off x="4643438" y="5491162"/>
            <a:ext cx="42306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Estou guardando o que há de bom em mim</a:t>
            </a:r>
          </a:p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Para lhe dar quando você chegar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52000">
        <p14:switch dir="r"/>
      </p:transition>
    </mc:Choice>
    <mc:Fallback xmlns="">
      <p:transition spd="slow" advTm="5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tângulo 11"/>
          <p:cNvSpPr>
            <a:spLocks noChangeArrowheads="1"/>
          </p:cNvSpPr>
          <p:nvPr/>
        </p:nvSpPr>
        <p:spPr bwMode="auto">
          <a:xfrm>
            <a:off x="5652120" y="323478"/>
            <a:ext cx="3383930" cy="6370638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BR" sz="1200" b="1" dirty="0">
                <a:solidFill>
                  <a:srgbClr val="002060"/>
                </a:solidFill>
              </a:rPr>
              <a:t>A Volta 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Roberto Carlos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Compositor: Roberto Carlos e Erasmo Carlos</a:t>
            </a:r>
          </a:p>
          <a:p>
            <a:pPr algn="ctr"/>
            <a:endParaRPr lang="pt-BR" sz="1200" b="1" dirty="0">
              <a:solidFill>
                <a:srgbClr val="002060"/>
              </a:solidFill>
            </a:endParaRP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Estou guardando o que há de bom em mim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Para lhe dar quando você chegar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Toda ternura e todo meu amor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Estou guardando pra lhe dar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E toda vez que você me beijar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A minha vida quero lhe entregar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E em cada beijo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Certo ficarei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Que você não vai me deixar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Grande demais foi sempre o nosso amor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Mas o destino quis nos separar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E agora que está perto o dia de você chegar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O que há de bom vou lhe entregar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Só vejo a hora de você chegar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Pra todo o meu amor poder mostrar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Mas quando eu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De perto te olhar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Não sei se vou poder falar</a:t>
            </a:r>
          </a:p>
          <a:p>
            <a:pPr algn="ctr"/>
            <a:endParaRPr lang="pt-BR" sz="1200" b="1" dirty="0">
              <a:solidFill>
                <a:srgbClr val="002060"/>
              </a:solidFill>
            </a:endParaRP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Grande demais foi sempre o nosso amor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Mas o destino quis nos separar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E agora que está perto o dia de você chegar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O que há de bom vou lhe entregar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Só vejo a hora de você chegar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Pra todo o meu amor poder mostrar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Mas quando eu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De perto te olhar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Não sei se vou poder falar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(Estou guardando o que há de bom em mim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</a:rPr>
              <a:t>Para lhe dar quando você chegar) (bis) x 2</a:t>
            </a:r>
          </a:p>
        </p:txBody>
      </p:sp>
      <p:sp>
        <p:nvSpPr>
          <p:cNvPr id="3" name="Retângulo 2"/>
          <p:cNvSpPr/>
          <p:nvPr/>
        </p:nvSpPr>
        <p:spPr>
          <a:xfrm>
            <a:off x="2915816" y="323478"/>
            <a:ext cx="273630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800" b="1" i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VOLTA</a:t>
            </a:r>
          </a:p>
          <a:p>
            <a:pPr lvl="0" algn="ctr"/>
            <a:r>
              <a:rPr lang="pt-BR" sz="28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Roberto Carlos</a:t>
            </a:r>
            <a:r>
              <a:rPr lang="pt-BR" sz="40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pt-BR" sz="40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675509" y="5770786"/>
            <a:ext cx="1997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b="1" dirty="0">
                <a:solidFill>
                  <a:srgbClr val="FFFF00"/>
                </a:solidFill>
                <a:latin typeface="Arial Narrow" pitchFamily="34" charset="0"/>
              </a:rPr>
              <a:t>Formatação:</a:t>
            </a:r>
          </a:p>
          <a:p>
            <a:pPr lvl="0" algn="ctr"/>
            <a:r>
              <a:rPr lang="pt-BR" b="1" dirty="0" err="1">
                <a:solidFill>
                  <a:srgbClr val="FFFF00"/>
                </a:solidFill>
                <a:latin typeface="Arial Narrow" pitchFamily="34" charset="0"/>
              </a:rPr>
              <a:t>Acnnassifslides</a:t>
            </a:r>
            <a:endParaRPr lang="pt-BR" b="1" dirty="0">
              <a:solidFill>
                <a:srgbClr val="FFFF00"/>
              </a:solidFill>
              <a:latin typeface="Arial Narrow" pitchFamily="34" charset="0"/>
            </a:endParaRPr>
          </a:p>
          <a:p>
            <a:pPr lvl="0" algn="ctr"/>
            <a:r>
              <a:rPr lang="pt-BR" b="1" dirty="0">
                <a:solidFill>
                  <a:srgbClr val="FFFF00"/>
                </a:solidFill>
                <a:latin typeface="Arial Narrow" pitchFamily="34" charset="0"/>
              </a:rPr>
              <a:t>08/07/2013</a:t>
            </a:r>
            <a:endParaRPr lang="pt-BR" b="1" dirty="0">
              <a:solidFill>
                <a:srgbClr val="FFFF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10369">
        <p14:shred/>
      </p:transition>
    </mc:Choice>
    <mc:Fallback xmlns="">
      <p:transition spd="slow" advTm="3103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nimBg="1"/>
      <p:bldP spid="3" grpId="0"/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398</Words>
  <Application>Microsoft Office PowerPoint</Application>
  <PresentationFormat>Apresentação na tela (4:3)</PresentationFormat>
  <Paragraphs>73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10</cp:revision>
  <dcterms:created xsi:type="dcterms:W3CDTF">2013-07-06T04:15:17Z</dcterms:created>
  <dcterms:modified xsi:type="dcterms:W3CDTF">2013-07-08T18:03:16Z</dcterms:modified>
</cp:coreProperties>
</file>