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4" r:id="rId7"/>
    <p:sldId id="263" r:id="rId8"/>
    <p:sldId id="258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9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4B56-F31F-4A52-B0EA-5FF13832757D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52808-3832-447E-826B-ED3E1C43BA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8833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7295E-731B-4B3D-BF01-AE03251F18A0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373CC-FC1D-4E6F-B641-EB06B844798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1107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1C0BF-85B3-4320-B8F8-DAF39FA27ABD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9C207-9A97-43DC-8D78-61435EFC6D7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453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5CD09-87A5-4E81-94AF-578EC102FCE0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ED8A9-17A1-484F-845E-5BECCF58A7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104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20686-F87E-4A26-B825-F1B972DAE4EC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9D167-B866-4328-937C-748531E75F6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2750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7B3C5-A0AC-4193-8EB0-7EF75E5FEB71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88346-DACA-40F5-8720-88157FABA6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755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8CCCF-78CE-4E5B-A2FA-39785674CBF2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1EABB-819D-42F1-ACF1-681715859A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0284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11303-9BAC-4E54-8881-EAE4C6E9AB00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C08BB-D9AB-409D-BDFC-713DF673DC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487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ADAE1-1C93-4E0C-B78B-20F88207E34A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2BE6A-57F5-4D81-9196-EE2738E8E6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5212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FE6AC-9258-44BA-AEC8-81C27F60EE23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300C3-39C4-4CF2-BDA3-7669DC7B6D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6804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15D0F-1A68-4C44-8BA1-FE1BF0D10837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A5AA5-03EB-44C8-9EB6-831AB293D1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2075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AB8586-D782-45BA-829C-027D983D46F4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53AE68-0D02-46C4-9AB4-D220B689865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letras.kboing.com.br/francisco-alves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oa 1209.wav">
            <a:hlinkClick r:id="" action="ppaction://media"/>
          </p:cNvPr>
          <p:cNvPicPr>
            <a:picLocks noRot="1" noChangeAspect="1"/>
          </p:cNvPicPr>
          <p:nvPr>
            <a:wavAudioFile r:embed="rId1" name="Boa noite amor - F.Alve www 000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950" y="32845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CaixaDeTexto 2"/>
          <p:cNvSpPr txBox="1">
            <a:spLocks noChangeArrowheads="1"/>
          </p:cNvSpPr>
          <p:nvPr/>
        </p:nvSpPr>
        <p:spPr bwMode="auto">
          <a:xfrm>
            <a:off x="1511300" y="3068638"/>
            <a:ext cx="6119813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6600" b="1">
                <a:solidFill>
                  <a:srgbClr val="FFFF00"/>
                </a:solidFill>
                <a:latin typeface="Bradley Hand ITC" pitchFamily="66" charset="0"/>
              </a:rPr>
              <a:t>Boa noite amor </a:t>
            </a:r>
          </a:p>
          <a:p>
            <a:pPr algn="ctr" eaLnBrk="1" hangingPunct="1"/>
            <a:r>
              <a:rPr lang="pt-BR" sz="4800">
                <a:solidFill>
                  <a:srgbClr val="FFFF00"/>
                </a:solidFill>
                <a:latin typeface="Bradley Hand ITC" pitchFamily="66" charset="0"/>
              </a:rPr>
              <a:t>Francisco Alves </a:t>
            </a:r>
          </a:p>
        </p:txBody>
      </p:sp>
      <p:sp>
        <p:nvSpPr>
          <p:cNvPr id="2052" name="CaixaDeTexto 3"/>
          <p:cNvSpPr txBox="1">
            <a:spLocks noChangeArrowheads="1"/>
          </p:cNvSpPr>
          <p:nvPr/>
        </p:nvSpPr>
        <p:spPr bwMode="auto">
          <a:xfrm>
            <a:off x="2700338" y="5157788"/>
            <a:ext cx="37433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dirty="0">
                <a:solidFill>
                  <a:schemeClr val="bg1"/>
                </a:solidFill>
              </a:rPr>
              <a:t>Formatação:  </a:t>
            </a:r>
            <a:r>
              <a:rPr lang="pt-BR" sz="2400" dirty="0" err="1">
                <a:solidFill>
                  <a:schemeClr val="bg1"/>
                </a:solidFill>
              </a:rPr>
              <a:t>acnnassifslides</a:t>
            </a:r>
            <a:endParaRPr lang="pt-BR" sz="2400" dirty="0">
              <a:solidFill>
                <a:schemeClr val="bg1"/>
              </a:solidFill>
            </a:endParaRPr>
          </a:p>
          <a:p>
            <a:pPr algn="ctr" eaLnBrk="1" hangingPunct="1"/>
            <a:r>
              <a:rPr lang="pt-BR" dirty="0">
                <a:solidFill>
                  <a:schemeClr val="bg1"/>
                </a:solidFill>
              </a:rPr>
              <a:t>25/07/2013</a:t>
            </a:r>
          </a:p>
        </p:txBody>
      </p:sp>
      <p:pic>
        <p:nvPicPr>
          <p:cNvPr id="2053" name="Picture 5" descr="C:\Users\ACNNASSIF\Pictures\21noSem título  zzz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0" y="868363"/>
            <a:ext cx="2921000" cy="219551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14:prism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5580063" y="5589588"/>
            <a:ext cx="33655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Quando a noite descer 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Insinuando um triste adeus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Olhando nos olhos teus 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Hei de beijando teus dedos dizer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5000">
        <p14:prism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179388" y="5373688"/>
            <a:ext cx="32226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Boa noite amor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Meu grande amor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Contigo eu sonharei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 a minha dor esquecerei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Se eu souber que o sonho teu 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Foi o mesmo sonho meu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5000">
        <p14:switch dir="r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6011863" y="5300663"/>
            <a:ext cx="3078162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Boa noite amor 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 sonha enfim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Pensando sempre em mim 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Na caricia de um beijo 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Que ficou no desejo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Boa noite meu grande amor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6000">
        <p14:glitter pattern="hexagon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4000">
        <p14:honeycomb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5000">
        <p14:gallery dir="l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395288" y="4868863"/>
            <a:ext cx="29337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Boa noite amor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E sonha enfim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Pensando sempre em mim 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Na caricia de um beijo 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Que ficou no desejo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Boa noite meu grande amor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0000">
        <p14:prism isContent="1" isInverted="1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2997200" y="1012825"/>
            <a:ext cx="3149600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Boa Noite Amor</a:t>
            </a:r>
          </a:p>
          <a:p>
            <a:pPr algn="ctr"/>
            <a:r>
              <a:rPr lang="pt-BR" sz="1400" dirty="0">
                <a:solidFill>
                  <a:srgbClr val="6D6D6D"/>
                </a:solidFill>
                <a:latin typeface="Tahoma" pitchFamily="34" charset="0"/>
                <a:cs typeface="Tahoma" pitchFamily="34" charset="0"/>
                <a:hlinkClick r:id="rId3"/>
              </a:rPr>
              <a:t>Francisco Alves</a:t>
            </a:r>
            <a:endParaRPr lang="pt-BR" sz="1400" dirty="0">
              <a:solidFill>
                <a:srgbClr val="6D6D6D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pt-BR" sz="1400" dirty="0">
              <a:solidFill>
                <a:srgbClr val="6D6D6D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Quando a noite descer 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Insinuando um triste adeus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Olhando nos olhos teus 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Hei de beijando teus dedos dizer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Boa noite amor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Meu grande amor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Contigo eu sonharei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E a minha dor esquecerei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Se eu souber que o sonho teu 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Foi o mesmo sonho meu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Boa noite amor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E sonha enfim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Pensando sempre em mim 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Na caricia de um beijo 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Que ficou no desejo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Boa noite meu grande amor</a:t>
            </a:r>
            <a:b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(bis)</a:t>
            </a:r>
          </a:p>
        </p:txBody>
      </p:sp>
      <p:pic>
        <p:nvPicPr>
          <p:cNvPr id="7171" name="Picture 3" descr="C:\Users\ACNNASSIF\Downloads\Francisco i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13" y="3068960"/>
            <a:ext cx="1169987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CNNASSIF\Pictures\nassif foto pequena pp xxx00jpgc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363" y="3068960"/>
            <a:ext cx="932573" cy="11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278689" y="2436420"/>
            <a:ext cx="1565920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200" dirty="0">
                <a:solidFill>
                  <a:prstClr val="white"/>
                </a:solidFill>
              </a:rPr>
              <a:t>Formatação:  </a:t>
            </a:r>
            <a:r>
              <a:rPr lang="pt-BR" sz="1200" dirty="0" err="1">
                <a:solidFill>
                  <a:prstClr val="white"/>
                </a:solidFill>
              </a:rPr>
              <a:t>acnnassifslides</a:t>
            </a:r>
            <a:endParaRPr lang="pt-BR" sz="1200" dirty="0">
              <a:solidFill>
                <a:prstClr val="white"/>
              </a:solidFill>
            </a:endParaRPr>
          </a:p>
          <a:p>
            <a:pPr lvl="0" algn="ctr"/>
            <a:r>
              <a:rPr lang="pt-BR" sz="1050" dirty="0">
                <a:solidFill>
                  <a:prstClr val="white"/>
                </a:solidFill>
              </a:rPr>
              <a:t>25/07/2013</a:t>
            </a:r>
            <a:endParaRPr lang="pt-BR" sz="1050" dirty="0">
              <a:solidFill>
                <a:prstClr val="white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697298" y="2594155"/>
            <a:ext cx="14298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14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Boa Noite Amor</a:t>
            </a:r>
            <a:endParaRPr lang="pt-BR" sz="1400" dirty="0">
              <a:solidFill>
                <a:srgbClr val="FFFF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6636">
        <p14:shred/>
      </p:transition>
    </mc:Choice>
    <mc:Fallback>
      <p:transition spd="slow" advTm="1866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75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41</Words>
  <Application>Microsoft Office PowerPoint</Application>
  <PresentationFormat>Apresentação na tela (4:3)</PresentationFormat>
  <Paragraphs>16</Paragraphs>
  <Slides>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4" baseType="lpstr">
      <vt:lpstr>Calibri</vt:lpstr>
      <vt:lpstr>Arial</vt:lpstr>
      <vt:lpstr>Bradley Hand ITC</vt:lpstr>
      <vt:lpstr>Comic Sans MS</vt:lpstr>
      <vt:lpstr>Tahoma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11</cp:revision>
  <dcterms:created xsi:type="dcterms:W3CDTF">2013-07-25T05:00:22Z</dcterms:created>
  <dcterms:modified xsi:type="dcterms:W3CDTF">2013-07-26T13:27:16Z</dcterms:modified>
</cp:coreProperties>
</file>