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2" r:id="rId6"/>
    <p:sldId id="263" r:id="rId7"/>
    <p:sldId id="265" r:id="rId8"/>
    <p:sldId id="261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6D9F1"/>
    <a:srgbClr val="EEECE1"/>
    <a:srgbClr val="DDD9C3"/>
    <a:srgbClr val="FAC09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21A6A1F-371D-4A0A-835B-E42B7BDC085A}" type="datetimeFigureOut">
              <a:rPr lang="pt-BR"/>
              <a:pPr>
                <a:defRPr/>
              </a:pPr>
              <a:t>17/03/2015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15C074-4055-4FB6-9521-DB44D9CD40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857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2269F-1A3C-40B9-997C-5F55D11F0C5D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06B7B-CBBE-4E6A-BA3F-50099E200A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360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BEDCF-D437-42C5-A7DF-146480938DD8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53901-B461-4939-9125-3F35EB541C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1918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F1E5B-ABDC-4113-866A-9425A54F69D8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59611-139E-47CB-8AE4-616C87A31E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705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000DF-4728-49B4-B37A-319E957D3C99}" type="datetime1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2CF62-1783-40F9-A68F-3BF79BF9BF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4898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E26DB-A889-4F75-9887-3951B388FABB}" type="datetime1">
              <a:rPr lang="pt-BR" smtClean="0"/>
              <a:t>17/03/2015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58A0E-E5F7-4A8F-B9DD-2E319794A0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88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D500-20D6-498B-B1C3-5E3704660064}" type="datetime1">
              <a:rPr lang="pt-BR" smtClean="0"/>
              <a:t>17/03/2015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22E55-E641-4350-A5C1-C410A87A3B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786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5531-3666-437E-8E88-0D7CEB53C67D}" type="datetime1">
              <a:rPr lang="pt-BR" smtClean="0"/>
              <a:t>17/03/2015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A1D5C-C710-4D78-9841-65A91C192B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5766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D35D1-BFEE-4351-BBAF-080CF874ABD0}" type="datetime1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E3CDA-92B9-4119-BC26-74A2B32001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734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18B87-393A-4C77-A78A-44C453CB9294}" type="datetime1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05CFE-72A2-469F-8E52-BFA9C56AAE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004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35FCB-3194-4A08-9347-81B49E035133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FE370-8953-4978-9764-E309687A9E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2025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F508E-39CC-4809-A108-D3E822008C1F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8A2DC-E508-4331-9C64-D3F7A7776D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475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7B0FF9-193D-4217-A336-2F1BC4204369}" type="datetime1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CAF0BA-429B-4FA6-9379-909AA49172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3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477" y="5085184"/>
            <a:ext cx="2597186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SúPLICA</a:t>
            </a:r>
            <a:endParaRPr lang="pt-BR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ORLANDO SILVA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524750" y="6021388"/>
            <a:ext cx="1547813" cy="647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FFFF00"/>
                </a:solidFill>
                <a:latin typeface="Calibri" pitchFamily="34" charset="0"/>
              </a:rPr>
              <a:t>acnnassif slides </a:t>
            </a:r>
          </a:p>
        </p:txBody>
      </p:sp>
      <p:pic>
        <p:nvPicPr>
          <p:cNvPr id="5" name="05 -1483.wav">
            <a:hlinkClick r:id="" action="ppaction://media"/>
          </p:cNvPr>
          <p:cNvPicPr>
            <a:picLocks noRot="1" noChangeAspect="1"/>
          </p:cNvPicPr>
          <p:nvPr>
            <a:wavAudioFile r:embed="rId1" name="05 - Súplica pai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tângulo 3"/>
          <p:cNvSpPr>
            <a:spLocks noChangeArrowheads="1"/>
          </p:cNvSpPr>
          <p:nvPr/>
        </p:nvSpPr>
        <p:spPr bwMode="auto">
          <a:xfrm>
            <a:off x="107950" y="6394450"/>
            <a:ext cx="36004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chemeClr val="bg2"/>
                </a:solidFill>
              </a:rPr>
              <a:t>Autores</a:t>
            </a:r>
            <a:r>
              <a:rPr lang="pt-BR" altLang="pt-BR" sz="1200" b="1" i="1">
                <a:solidFill>
                  <a:schemeClr val="bg2"/>
                </a:solidFill>
              </a:rPr>
              <a:t>: José Marcílio , Deo , Octávio Mendes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000">
        <p14:vortex dir="r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0825" y="285750"/>
            <a:ext cx="2646363" cy="181588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Aço frio de um punhal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Foi seu adeus para mim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Não crendo na verdade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Implorei, pedi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As súplicas morreram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Sem eco, em vão</a:t>
            </a:r>
            <a:b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Batendo nas paredes </a:t>
            </a:r>
          </a:p>
          <a:p>
            <a:pPr algn="ctr" eaLnBrk="1" hangingPunct="1"/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frias do apartamento</a:t>
            </a:r>
          </a:p>
        </p:txBody>
      </p:sp>
      <p:sp>
        <p:nvSpPr>
          <p:cNvPr id="3075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908050" y="6381750"/>
            <a:ext cx="133191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7668344" y="28575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SúPLICA</a:t>
            </a:r>
            <a:endParaRPr lang="pt-B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2000">
        <p14:prism isContent="1" isInverted="1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4581525"/>
            <a:ext cx="3213100" cy="2062163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Torpor tomou-me todo</a:t>
            </a:r>
            <a:b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E eu fiquei sem ser mais nada</a:t>
            </a:r>
            <a:b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Adormecido tenha  </a:t>
            </a:r>
          </a:p>
          <a:p>
            <a:pPr algn="ctr"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Talvez, quem sabe</a:t>
            </a:r>
            <a:b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Pela janela, aberta, </a:t>
            </a:r>
          </a:p>
          <a:p>
            <a:pPr algn="ctr"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a fria madrugada</a:t>
            </a:r>
            <a:b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Amortalhou-me a dor  </a:t>
            </a:r>
          </a:p>
          <a:p>
            <a:pPr algn="ctr"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Com o manto da garoa</a:t>
            </a:r>
            <a:endParaRPr lang="pt-BR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775575" y="6356350"/>
            <a:ext cx="13684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493048" y="21429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SúPLICA</a:t>
            </a:r>
            <a:endParaRPr lang="pt-B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000">
        <p14:prism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580063" y="188913"/>
            <a:ext cx="3398837" cy="1322387"/>
          </a:xfrm>
          <a:prstGeom prst="rect">
            <a:avLst/>
          </a:prstGeom>
          <a:solidFill>
            <a:srgbClr val="C6D9F1">
              <a:alpha val="1607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  <a:t>Esperança morreste muito cedo</a:t>
            </a:r>
            <a:b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  <a:t>Saudade cedo demais chegaste</a:t>
            </a:r>
            <a:b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  <a:t>Uma quando parte  </a:t>
            </a:r>
          </a:p>
          <a:p>
            <a:pPr algn="ctr" eaLnBrk="1" hangingPunct="1"/>
            <a: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  <a:t>A outra sempre chega</a:t>
            </a:r>
            <a:b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i="1" dirty="0">
                <a:solidFill>
                  <a:srgbClr val="002060"/>
                </a:solidFill>
                <a:latin typeface="Comic Sans MS" pitchFamily="66" charset="0"/>
              </a:rPr>
              <a:t>Chorar já lágrimas não tenho</a:t>
            </a:r>
          </a:p>
        </p:txBody>
      </p:sp>
      <p:sp>
        <p:nvSpPr>
          <p:cNvPr id="512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33191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2000">
        <p14:pan dir="u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5219700" y="115888"/>
            <a:ext cx="3924300" cy="1570037"/>
          </a:xfrm>
          <a:prstGeom prst="rect">
            <a:avLst/>
          </a:prstGeom>
          <a:solidFill>
            <a:srgbClr val="EEECE1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Coração, porque é que tu não paras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A taça do meu sofrer findaste  </a:t>
            </a:r>
          </a:p>
          <a:p>
            <a:pPr algn="ctr" eaLnBrk="1" hangingPunct="1"/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É inútil prosseguir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Se forças já não tenho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Tu sabes bem que ela era minha vida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Meu doce e grande amor.</a:t>
            </a:r>
          </a:p>
        </p:txBody>
      </p:sp>
      <p:sp>
        <p:nvSpPr>
          <p:cNvPr id="6147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33191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2000">
        <p14:ferris dir="l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 slides 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1000">
        <p14:honeycomb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1" y="214313"/>
            <a:ext cx="302389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Torpor tomou-me todo</a:t>
            </a:r>
            <a:b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E eu fiquei sem ser mais nada</a:t>
            </a:r>
            <a:b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Adormecido tenha  </a:t>
            </a:r>
          </a:p>
          <a:p>
            <a:pPr algn="ctr" eaLnBrk="1" hangingPunct="1"/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Talvez, quem sabe</a:t>
            </a:r>
            <a:b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Pela janela, aberta, </a:t>
            </a:r>
          </a:p>
          <a:p>
            <a:pPr algn="ctr" eaLnBrk="1" hangingPunct="1"/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a fria madrugada</a:t>
            </a:r>
            <a:b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Amortalhou-me a dor  </a:t>
            </a:r>
          </a:p>
          <a:p>
            <a:pPr algn="ctr" eaLnBrk="1" hangingPunct="1"/>
            <a:r>
              <a:rPr lang="pt-BR" altLang="pt-BR" sz="1400" b="1" i="1" dirty="0">
                <a:solidFill>
                  <a:srgbClr val="FFFF00"/>
                </a:solidFill>
                <a:latin typeface="Comic Sans MS" pitchFamily="66" charset="0"/>
              </a:rPr>
              <a:t>Com o manto da garoa</a:t>
            </a:r>
            <a:endParaRPr lang="pt-BR" altLang="pt-BR" sz="1400" dirty="0">
              <a:latin typeface="Comic Sans MS" pitchFamily="66" charset="0"/>
            </a:endParaRP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015163" y="6381750"/>
            <a:ext cx="14033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rgbClr val="002060"/>
                </a:solidFill>
                <a:latin typeface="Calibri" pitchFamily="34" charset="0"/>
              </a:rPr>
              <a:t>acnnassif 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7805020" y="116632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SúPLICA</a:t>
            </a:r>
            <a:endParaRPr lang="pt-B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3000">
        <p14:prism isContent="1"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51500" y="142875"/>
            <a:ext cx="3492500" cy="61245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Aço frio de um punhal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Foi seu adeus para mim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Não crendo na verdade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Implorei, pedi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As súplicas morreram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Sem eco, em vão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Batendo nas paredes frias do apartamento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endParaRPr lang="pt-BR" sz="1400" b="1" dirty="0">
              <a:solidFill>
                <a:srgbClr val="FFFF00"/>
              </a:solidFill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Torpor tomou-me todo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E eu fiquei sem ser mais nada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Adormecido tenha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Talvez, quem sabe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Pela janela, aberta, a fria madrugada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Amortalhou-me a dor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Com o manto da garoa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endParaRPr lang="pt-BR" sz="1400" b="1" dirty="0">
              <a:solidFill>
                <a:srgbClr val="FFFF00"/>
              </a:solidFill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Esperança morreste muito cedo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Saudade cedo demais chegaste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Uma quando parte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A outra sempre chega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Chorar já lágrimas não tenho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endParaRPr lang="pt-BR" sz="1400" b="1" dirty="0">
              <a:solidFill>
                <a:srgbClr val="FFFF00"/>
              </a:solidFill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Coração, porque é que tu não paras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A taça do meu sofrer findaste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FFFF00"/>
                </a:solidFill>
                <a:latin typeface="+mj-lt"/>
              </a:rPr>
              <a:t>É inútil prosseguir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Se forças já não tenho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Tu sabes bem que ela era minha vida</a:t>
            </a:r>
            <a:br>
              <a:rPr lang="pt-BR" sz="1400" b="1" dirty="0">
                <a:solidFill>
                  <a:srgbClr val="FFFF00"/>
                </a:solidFill>
                <a:latin typeface="+mj-lt"/>
              </a:rPr>
            </a:br>
            <a:r>
              <a:rPr lang="pt-BR" sz="1400" b="1" dirty="0">
                <a:solidFill>
                  <a:srgbClr val="FFFF00"/>
                </a:solidFill>
                <a:latin typeface="+mj-lt"/>
              </a:rPr>
              <a:t>Meu doce e grande amor.</a:t>
            </a:r>
          </a:p>
        </p:txBody>
      </p:sp>
      <p:sp>
        <p:nvSpPr>
          <p:cNvPr id="3" name="Retângulo 2"/>
          <p:cNvSpPr/>
          <p:nvPr/>
        </p:nvSpPr>
        <p:spPr>
          <a:xfrm>
            <a:off x="142844" y="357166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SúPLICA</a:t>
            </a:r>
            <a:endParaRPr lang="pt-B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ORLANDO SILVA </a:t>
            </a:r>
          </a:p>
        </p:txBody>
      </p:sp>
      <p:sp>
        <p:nvSpPr>
          <p:cNvPr id="922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2652713" y="5926138"/>
            <a:ext cx="2895600" cy="6826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acnnassif slides </a:t>
            </a:r>
            <a:endParaRPr lang="pt-BR" sz="1400" b="1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26" name="Picture 2" descr="C:\Documents and Settings\Antonio Celso Nassif\Meus documentos\Fotos\Orlando Silva, o cantor das multidões ! (1935-1942) - CD 3 - Gravações Originais 0011 R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928813"/>
            <a:ext cx="36004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tângulo 3"/>
          <p:cNvSpPr>
            <a:spLocks noChangeArrowheads="1"/>
          </p:cNvSpPr>
          <p:nvPr/>
        </p:nvSpPr>
        <p:spPr bwMode="auto">
          <a:xfrm>
            <a:off x="1042988" y="1465263"/>
            <a:ext cx="33845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chemeClr val="bg2"/>
                </a:solidFill>
              </a:rPr>
              <a:t>Autores: José Marcílio , Deo , Octávio Mendes </a:t>
            </a:r>
          </a:p>
        </p:txBody>
      </p:sp>
      <p:sp>
        <p:nvSpPr>
          <p:cNvPr id="8199" name="CaixaDeTexto 4"/>
          <p:cNvSpPr txBox="1">
            <a:spLocks noChangeArrowheads="1"/>
          </p:cNvSpPr>
          <p:nvPr/>
        </p:nvSpPr>
        <p:spPr bwMode="auto">
          <a:xfrm>
            <a:off x="323850" y="6165850"/>
            <a:ext cx="18716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altLang="pt-BR" sz="1600"/>
              <a:t>Imagens: Internet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0">
        <p14:shred/>
      </p:transition>
    </mc:Choice>
    <mc:Fallback xmlns="">
      <p:transition spd="slow" advTm="1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84</Words>
  <Application>Microsoft Office PowerPoint</Application>
  <PresentationFormat>Apresentação na tela (4:3)</PresentationFormat>
  <Paragraphs>46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32</cp:revision>
  <dcterms:created xsi:type="dcterms:W3CDTF">2009-12-29T22:40:41Z</dcterms:created>
  <dcterms:modified xsi:type="dcterms:W3CDTF">2015-03-17T20:22:01Z</dcterms:modified>
</cp:coreProperties>
</file>