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8" r:id="rId2"/>
    <p:sldId id="260" r:id="rId3"/>
    <p:sldId id="261" r:id="rId4"/>
    <p:sldId id="262" r:id="rId5"/>
    <p:sldId id="265" r:id="rId6"/>
    <p:sldId id="259" r:id="rId7"/>
    <p:sldId id="263" r:id="rId8"/>
    <p:sldId id="264" r:id="rId9"/>
    <p:sldId id="257" r:id="rId10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JkqXo+vzivI+W0ALB4xDyw==" hashData="ggZhtdhH92Dc3szg40AB3AhYYZ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9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9D9D9"/>
    <a:srgbClr val="558ED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296" y="-24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A1A0CAF4-BF81-4308-904F-6B8610EF1730}" type="datetimeFigureOut">
              <a:rPr lang="pt-BR"/>
              <a:pPr>
                <a:defRPr/>
              </a:pPr>
              <a:t>03/07/2013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 smtClean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noProof="0" smtClean="0"/>
              <a:t>Clique para editar 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3BD66896-0322-4F3E-A915-2779D8DD45A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0656327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  <p:sp>
        <p:nvSpPr>
          <p:cNvPr id="11268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fld id="{83B9550D-E92A-4FD2-9101-E9C19C54A7FB}" type="slidenum">
              <a:rPr lang="pt-BR" smtClean="0"/>
              <a:pPr eaLnBrk="1" hangingPunct="1"/>
              <a:t>3</a:t>
            </a:fld>
            <a:endParaRPr lang="pt-B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147006-19C2-49E4-8A6E-F10518893A6A}" type="datetimeFigureOut">
              <a:rPr lang="pt-BR"/>
              <a:pPr>
                <a:defRPr/>
              </a:pPr>
              <a:t>03/07/2013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DD1B0A-841C-4104-8416-4B8825CC0E5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891304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6CB3D2-BD24-42CD-B1D9-F40CA6076E41}" type="datetimeFigureOut">
              <a:rPr lang="pt-BR"/>
              <a:pPr>
                <a:defRPr/>
              </a:pPr>
              <a:t>03/07/2013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EE8EAF-2E00-496B-87CA-2D0BC938793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905691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91A50A-1FD3-4D94-862D-EC41710D00FC}" type="datetimeFigureOut">
              <a:rPr lang="pt-BR"/>
              <a:pPr>
                <a:defRPr/>
              </a:pPr>
              <a:t>03/07/2013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75B237-EBEE-45DF-B940-BAEEDD698A6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714111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CF3D15-82B5-4D58-82B0-38C102D499ED}" type="datetimeFigureOut">
              <a:rPr lang="pt-BR"/>
              <a:pPr>
                <a:defRPr/>
              </a:pPr>
              <a:t>03/07/2013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B66D18-6A8C-491A-A0DB-E102AC54159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51801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594397-4FCA-4212-A5B1-2DB2BC210630}" type="datetimeFigureOut">
              <a:rPr lang="pt-BR"/>
              <a:pPr>
                <a:defRPr/>
              </a:pPr>
              <a:t>03/07/2013</a:t>
            </a:fld>
            <a:endParaRPr lang="pt-B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AE253B-FB83-4E1A-97E8-D7C45F98891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408429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1E7C78-9F4F-4C38-AE17-EDB0CB71E8E3}" type="datetimeFigureOut">
              <a:rPr lang="pt-BR"/>
              <a:pPr>
                <a:defRPr/>
              </a:pPr>
              <a:t>03/07/2013</a:t>
            </a:fld>
            <a:endParaRPr lang="pt-BR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54FF31-12B7-4983-83A9-947FBAADD7C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077033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5D2117-5790-4595-A258-48FCE2B52BCF}" type="datetimeFigureOut">
              <a:rPr lang="pt-BR"/>
              <a:pPr>
                <a:defRPr/>
              </a:pPr>
              <a:t>03/07/2013</a:t>
            </a:fld>
            <a:endParaRPr lang="pt-BR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3CF18A-61B6-4C32-88CB-42230E377E5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288749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258192-5CDE-444B-AC58-4A10144FEEC1}" type="datetimeFigureOut">
              <a:rPr lang="pt-BR"/>
              <a:pPr>
                <a:defRPr/>
              </a:pPr>
              <a:t>03/07/2013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32DDC9-8D2A-4370-B9D8-AACD4CD4515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49769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B57C7E-248C-483E-B147-AB644DF5F7AD}" type="datetimeFigureOut">
              <a:rPr lang="pt-BR"/>
              <a:pPr>
                <a:defRPr/>
              </a:pPr>
              <a:t>03/07/2013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43CAD9-A6F5-493C-9519-33564DACE92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430750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6816FC-A506-4934-A901-087F42DC4E00}" type="datetimeFigureOut">
              <a:rPr lang="pt-BR"/>
              <a:pPr>
                <a:defRPr/>
              </a:pPr>
              <a:t>03/07/2013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1D08F7-F37B-43F0-BE47-C61F3498171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558526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F9DABD-6D8A-43DA-A787-E0C1C7CD5705}" type="datetimeFigureOut">
              <a:rPr lang="pt-BR"/>
              <a:pPr>
                <a:defRPr/>
              </a:pPr>
              <a:t>03/07/2013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B2AB6D-C4C4-4A39-82CC-D73818F3B78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34600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59D3830-20CE-40DD-A853-FAF3AFB82BDF}" type="datetimeFigureOut">
              <a:rPr lang="pt-BR"/>
              <a:pPr>
                <a:defRPr/>
              </a:pPr>
              <a:t>03/07/2013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6A574D3-6740-49CB-A16A-0257FEAD75F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5000" t="-5000" r="-5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342504" y="5733256"/>
            <a:ext cx="5801496" cy="104400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7200" b="1" dirty="0" err="1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+mn-lt"/>
                <a:cs typeface="+mn-cs"/>
              </a:rPr>
              <a:t>Besos</a:t>
            </a:r>
            <a:r>
              <a:rPr lang="pt-BR" sz="72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+mn-lt"/>
                <a:cs typeface="+mn-cs"/>
              </a:rPr>
              <a:t> de </a:t>
            </a:r>
            <a:r>
              <a:rPr lang="pt-BR" sz="7200" b="1" dirty="0" err="1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+mn-lt"/>
                <a:cs typeface="+mn-cs"/>
              </a:rPr>
              <a:t>plata</a:t>
            </a:r>
            <a:endParaRPr lang="pt-BR" sz="72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+mn-lt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20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+mn-lt"/>
              <a:cs typeface="+mn-cs"/>
            </a:endParaRPr>
          </a:p>
        </p:txBody>
      </p:sp>
      <p:pic>
        <p:nvPicPr>
          <p:cNvPr id="3" name="BESO1834.wav">
            <a:hlinkClick r:id="" action="ppaction://media"/>
          </p:cNvPr>
          <p:cNvPicPr>
            <a:picLocks noRot="1" noChangeAspect="1"/>
          </p:cNvPicPr>
          <p:nvPr>
            <a:wavAudioFile r:embed="rId1" name="BESOS DE PLATA   9900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tângulo 4"/>
          <p:cNvSpPr/>
          <p:nvPr/>
        </p:nvSpPr>
        <p:spPr>
          <a:xfrm>
            <a:off x="5905500" y="1628775"/>
            <a:ext cx="2779713" cy="7080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b="1" dirty="0">
                <a:ln w="11430"/>
                <a:solidFill>
                  <a:srgbClr val="00206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libri"/>
              </a:rPr>
              <a:t>Formatação: </a:t>
            </a:r>
            <a:r>
              <a:rPr lang="pt-BR" sz="2000" b="1" dirty="0" err="1">
                <a:ln w="11430"/>
                <a:solidFill>
                  <a:srgbClr val="00206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libri"/>
              </a:rPr>
              <a:t>nassifslides</a:t>
            </a:r>
            <a:endParaRPr lang="pt-BR" sz="2000" b="1" dirty="0">
              <a:ln w="11430"/>
              <a:solidFill>
                <a:srgbClr val="00206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b="1" dirty="0" smtClean="0">
                <a:ln w="11430"/>
                <a:solidFill>
                  <a:srgbClr val="00206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libri"/>
              </a:rPr>
              <a:t>03/07/2013 </a:t>
            </a:r>
            <a:endParaRPr lang="pt-BR" sz="2000" b="1" dirty="0">
              <a:ln w="11430"/>
              <a:solidFill>
                <a:srgbClr val="00206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4000">
        <p14:ripple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2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tângulo 1"/>
          <p:cNvSpPr>
            <a:spLocks noChangeArrowheads="1"/>
          </p:cNvSpPr>
          <p:nvPr/>
        </p:nvSpPr>
        <p:spPr bwMode="auto">
          <a:xfrm>
            <a:off x="610565" y="5229200"/>
            <a:ext cx="3247281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sz="1400" b="1" dirty="0">
                <a:solidFill>
                  <a:schemeClr val="bg1"/>
                </a:solidFill>
                <a:latin typeface="Comic Sans MS" pitchFamily="66" charset="0"/>
              </a:rPr>
              <a:t>Hasta tu reja vengo amada mía, </a:t>
            </a:r>
          </a:p>
          <a:p>
            <a:pPr algn="ctr"/>
            <a:r>
              <a:rPr lang="es-ES" sz="1400" b="1" dirty="0">
                <a:solidFill>
                  <a:schemeClr val="bg1"/>
                </a:solidFill>
                <a:latin typeface="Comic Sans MS" pitchFamily="66" charset="0"/>
              </a:rPr>
              <a:t>por tu cariño que yo ansío tanto </a:t>
            </a:r>
          </a:p>
          <a:p>
            <a:pPr algn="ctr"/>
            <a:r>
              <a:rPr lang="es-ES" sz="1400" b="1" dirty="0">
                <a:solidFill>
                  <a:schemeClr val="bg1"/>
                </a:solidFill>
                <a:latin typeface="Comic Sans MS" pitchFamily="66" charset="0"/>
              </a:rPr>
              <a:t>Escucha el eco de mi triste canto, </a:t>
            </a:r>
          </a:p>
          <a:p>
            <a:pPr algn="ctr"/>
            <a:r>
              <a:rPr lang="es-ES" sz="1400" b="1" dirty="0">
                <a:solidFill>
                  <a:schemeClr val="bg1"/>
                </a:solidFill>
                <a:latin typeface="Comic Sans MS" pitchFamily="66" charset="0"/>
              </a:rPr>
              <a:t>es el emblema de un </a:t>
            </a:r>
            <a:r>
              <a:rPr lang="es-ES" sz="1400" b="1" dirty="0" err="1">
                <a:solidFill>
                  <a:schemeClr val="bg1"/>
                </a:solidFill>
                <a:latin typeface="Comic Sans MS" pitchFamily="66" charset="0"/>
              </a:rPr>
              <a:t>calido</a:t>
            </a:r>
            <a:r>
              <a:rPr lang="es-ES" sz="1400" b="1" dirty="0">
                <a:solidFill>
                  <a:schemeClr val="bg1"/>
                </a:solidFill>
                <a:latin typeface="Comic Sans MS" pitchFamily="66" charset="0"/>
              </a:rPr>
              <a:t> amor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 advTm="15573">
        <p14:switch dir="r"/>
      </p:transition>
    </mc:Choice>
    <mc:Fallback>
      <p:transition spd="slow" advTm="15573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tângulo 1"/>
          <p:cNvSpPr>
            <a:spLocks noChangeArrowheads="1"/>
          </p:cNvSpPr>
          <p:nvPr/>
        </p:nvSpPr>
        <p:spPr bwMode="auto">
          <a:xfrm>
            <a:off x="827584" y="5517232"/>
            <a:ext cx="3471242" cy="116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sz="1400" b="1" dirty="0">
                <a:solidFill>
                  <a:srgbClr val="002060"/>
                </a:solidFill>
                <a:latin typeface="Comic Sans MS" pitchFamily="66" charset="0"/>
              </a:rPr>
              <a:t>Bella mujer de angelical ternura, </a:t>
            </a:r>
          </a:p>
          <a:p>
            <a:pPr algn="ctr"/>
            <a:r>
              <a:rPr lang="es-ES" sz="1400" b="1" dirty="0">
                <a:solidFill>
                  <a:srgbClr val="002060"/>
                </a:solidFill>
                <a:latin typeface="Comic Sans MS" pitchFamily="66" charset="0"/>
              </a:rPr>
              <a:t>tus ojos tienen mil encantos presos, </a:t>
            </a:r>
          </a:p>
          <a:p>
            <a:pPr algn="ctr"/>
            <a:r>
              <a:rPr lang="es-ES" sz="1400" b="1" dirty="0">
                <a:solidFill>
                  <a:srgbClr val="002060"/>
                </a:solidFill>
                <a:latin typeface="Comic Sans MS" pitchFamily="66" charset="0"/>
              </a:rPr>
              <a:t>En el sopor, de aquellos besos, </a:t>
            </a:r>
          </a:p>
          <a:p>
            <a:pPr algn="ctr"/>
            <a:r>
              <a:rPr lang="es-ES" sz="1400" b="1" dirty="0">
                <a:solidFill>
                  <a:srgbClr val="002060"/>
                </a:solidFill>
                <a:latin typeface="Comic Sans MS" pitchFamily="66" charset="0"/>
              </a:rPr>
              <a:t>quisiera mi alma, morir mejor </a:t>
            </a:r>
          </a:p>
          <a:p>
            <a:pPr algn="ctr"/>
            <a:r>
              <a:rPr lang="es-ES" sz="1400" b="1" dirty="0">
                <a:solidFill>
                  <a:srgbClr val="002060"/>
                </a:solidFill>
                <a:latin typeface="Comic Sans MS" pitchFamily="66" charset="0"/>
              </a:rPr>
              <a:t>No oís como llora, mi triste guitarra,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20997">
        <p:circle/>
      </p:transition>
    </mc:Choice>
    <mc:Fallback>
      <p:transition spd="slow" advTm="20997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b="-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tângulo 1"/>
          <p:cNvSpPr>
            <a:spLocks noChangeArrowheads="1"/>
          </p:cNvSpPr>
          <p:nvPr/>
        </p:nvSpPr>
        <p:spPr bwMode="auto">
          <a:xfrm>
            <a:off x="5220072" y="5680383"/>
            <a:ext cx="3581400" cy="116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s-ES" sz="1400" b="1" dirty="0">
                <a:solidFill>
                  <a:srgbClr val="002060"/>
                </a:solidFill>
                <a:latin typeface="Comic Sans MS" pitchFamily="66" charset="0"/>
              </a:rPr>
              <a:t>Que un dolor amargo, </a:t>
            </a:r>
          </a:p>
          <a:p>
            <a:r>
              <a:rPr lang="es-ES" sz="1400" b="1" dirty="0">
                <a:solidFill>
                  <a:srgbClr val="002060"/>
                </a:solidFill>
                <a:latin typeface="Comic Sans MS" pitchFamily="66" charset="0"/>
              </a:rPr>
              <a:t>que es el que te imploro, </a:t>
            </a:r>
          </a:p>
          <a:p>
            <a:r>
              <a:rPr lang="es-ES" sz="1400" b="1" dirty="0">
                <a:solidFill>
                  <a:srgbClr val="002060"/>
                </a:solidFill>
                <a:latin typeface="Comic Sans MS" pitchFamily="66" charset="0"/>
              </a:rPr>
              <a:t>Hoy al deshojar, esta margarita, </a:t>
            </a:r>
          </a:p>
          <a:p>
            <a:r>
              <a:rPr lang="es-ES" sz="1400" b="1" dirty="0">
                <a:solidFill>
                  <a:srgbClr val="002060"/>
                </a:solidFill>
                <a:latin typeface="Comic Sans MS" pitchFamily="66" charset="0"/>
              </a:rPr>
              <a:t>la ultima hojita, me dijo que no </a:t>
            </a:r>
          </a:p>
          <a:p>
            <a:r>
              <a:rPr lang="es-ES" sz="1400" b="1" dirty="0">
                <a:solidFill>
                  <a:srgbClr val="002060"/>
                </a:solidFill>
                <a:latin typeface="Comic Sans MS" pitchFamily="66" charset="0"/>
              </a:rPr>
              <a:t>Al verla vivita, mi amor, aumento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23572">
        <p14:gallery dir="l"/>
      </p:transition>
    </mc:Choice>
    <mc:Fallback>
      <p:transition spd="slow" advTm="2357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t="-2000"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2694">
        <p14:honeycomb/>
      </p:transition>
    </mc:Choice>
    <mc:Fallback>
      <p:transition spd="slow" advTm="1269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tângulo 1"/>
          <p:cNvSpPr>
            <a:spLocks noChangeArrowheads="1"/>
          </p:cNvSpPr>
          <p:nvPr/>
        </p:nvSpPr>
        <p:spPr bwMode="auto">
          <a:xfrm>
            <a:off x="5220072" y="5517232"/>
            <a:ext cx="3654425" cy="1077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s-ES" sz="1600" dirty="0">
                <a:solidFill>
                  <a:schemeClr val="bg1"/>
                </a:solidFill>
                <a:latin typeface="Comic Sans MS" pitchFamily="66" charset="0"/>
              </a:rPr>
              <a:t>Soy tu poeta soñador que siempre, </a:t>
            </a:r>
          </a:p>
          <a:p>
            <a:r>
              <a:rPr lang="es-ES" sz="1600" dirty="0">
                <a:solidFill>
                  <a:schemeClr val="bg1"/>
                </a:solidFill>
                <a:latin typeface="Comic Sans MS" pitchFamily="66" charset="0"/>
              </a:rPr>
              <a:t>hace róndelas para tu hermosura </a:t>
            </a:r>
          </a:p>
          <a:p>
            <a:r>
              <a:rPr lang="es-ES" sz="1600" dirty="0">
                <a:solidFill>
                  <a:schemeClr val="bg1"/>
                </a:solidFill>
                <a:latin typeface="Comic Sans MS" pitchFamily="66" charset="0"/>
              </a:rPr>
              <a:t>Mas esta noche no se si es locura, </a:t>
            </a:r>
          </a:p>
          <a:p>
            <a:r>
              <a:rPr lang="es-ES" sz="1600" dirty="0">
                <a:solidFill>
                  <a:schemeClr val="bg1"/>
                </a:solidFill>
                <a:latin typeface="Comic Sans MS" pitchFamily="66" charset="0"/>
              </a:rPr>
              <a:t>la que me indujo llegar hasta aquí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15866">
        <p14:prism isInverted="1"/>
      </p:transition>
    </mc:Choice>
    <mc:Fallback>
      <p:transition spd="slow" advTm="15866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tângulo 1"/>
          <p:cNvSpPr>
            <a:spLocks noChangeArrowheads="1"/>
          </p:cNvSpPr>
          <p:nvPr/>
        </p:nvSpPr>
        <p:spPr bwMode="auto">
          <a:xfrm>
            <a:off x="107950" y="5445125"/>
            <a:ext cx="3527946" cy="116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sz="1400" b="1" dirty="0">
                <a:solidFill>
                  <a:srgbClr val="002060"/>
                </a:solidFill>
                <a:latin typeface="Comic Sans MS" pitchFamily="66" charset="0"/>
              </a:rPr>
              <a:t>Busco ese sol de tus miradas hondas, </a:t>
            </a:r>
          </a:p>
          <a:p>
            <a:pPr algn="ctr"/>
            <a:r>
              <a:rPr lang="es-ES" sz="1400" b="1" dirty="0">
                <a:solidFill>
                  <a:srgbClr val="002060"/>
                </a:solidFill>
                <a:latin typeface="Comic Sans MS" pitchFamily="66" charset="0"/>
              </a:rPr>
              <a:t>no se si abrigas en tu pecho nieve </a:t>
            </a:r>
          </a:p>
          <a:p>
            <a:pPr algn="ctr"/>
            <a:r>
              <a:rPr lang="es-ES" sz="1400" b="1" dirty="0">
                <a:solidFill>
                  <a:srgbClr val="002060"/>
                </a:solidFill>
                <a:latin typeface="Comic Sans MS" pitchFamily="66" charset="0"/>
              </a:rPr>
              <a:t>No hagáis que sea, mi vida breve, </a:t>
            </a:r>
          </a:p>
          <a:p>
            <a:pPr algn="ctr"/>
            <a:r>
              <a:rPr lang="es-ES" sz="1400" b="1" dirty="0">
                <a:solidFill>
                  <a:srgbClr val="002060"/>
                </a:solidFill>
                <a:latin typeface="Comic Sans MS" pitchFamily="66" charset="0"/>
              </a:rPr>
              <a:t>yo te idolatro, con frenesí </a:t>
            </a:r>
          </a:p>
          <a:p>
            <a:pPr algn="ctr"/>
            <a:r>
              <a:rPr lang="es-ES" sz="1400" b="1" dirty="0">
                <a:solidFill>
                  <a:srgbClr val="002060"/>
                </a:solidFill>
                <a:latin typeface="Comic Sans MS" pitchFamily="66" charset="0"/>
              </a:rPr>
              <a:t>No abrís mi sultana, sin duda ninguna,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21268">
        <p14:prism/>
      </p:transition>
    </mc:Choice>
    <mc:Fallback>
      <p:transition spd="slow" advTm="2126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tângulo 1"/>
          <p:cNvSpPr>
            <a:spLocks noChangeArrowheads="1"/>
          </p:cNvSpPr>
          <p:nvPr/>
        </p:nvSpPr>
        <p:spPr bwMode="auto">
          <a:xfrm>
            <a:off x="5177663" y="5805264"/>
            <a:ext cx="3870524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sz="1400" b="1" dirty="0">
                <a:solidFill>
                  <a:schemeClr val="bg1"/>
                </a:solidFill>
                <a:latin typeface="Comic Sans MS" pitchFamily="66" charset="0"/>
              </a:rPr>
              <a:t>Que un rayo de luna, entra a tu ventana, </a:t>
            </a:r>
          </a:p>
          <a:p>
            <a:pPr algn="ctr"/>
            <a:r>
              <a:rPr lang="es-ES" sz="1400" b="1" dirty="0">
                <a:solidFill>
                  <a:schemeClr val="bg1"/>
                </a:solidFill>
                <a:latin typeface="Comic Sans MS" pitchFamily="66" charset="0"/>
              </a:rPr>
              <a:t>Para acariciarte en mi serenata, </a:t>
            </a:r>
          </a:p>
          <a:p>
            <a:pPr algn="ctr"/>
            <a:r>
              <a:rPr lang="es-ES" sz="1400" b="1" dirty="0">
                <a:solidFill>
                  <a:schemeClr val="bg1"/>
                </a:solidFill>
                <a:latin typeface="Comic Sans MS" pitchFamily="66" charset="0"/>
              </a:rPr>
              <a:t>con besos de plata tu boca sensual </a:t>
            </a:r>
          </a:p>
          <a:p>
            <a:pPr algn="ctr"/>
            <a:r>
              <a:rPr lang="es-ES" sz="1400" b="1" dirty="0">
                <a:solidFill>
                  <a:schemeClr val="bg1"/>
                </a:solidFill>
                <a:latin typeface="Comic Sans MS" pitchFamily="66" charset="0"/>
              </a:rPr>
              <a:t>Tus ojos divinos, mujer inmortal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33522">
        <p:checker/>
      </p:transition>
    </mc:Choice>
    <mc:Fallback>
      <p:transition spd="slow" advTm="33522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5000" t="-1000" r="-5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tângulo 1"/>
          <p:cNvSpPr>
            <a:spLocks noChangeArrowheads="1"/>
          </p:cNvSpPr>
          <p:nvPr/>
        </p:nvSpPr>
        <p:spPr bwMode="auto">
          <a:xfrm>
            <a:off x="6084888" y="115888"/>
            <a:ext cx="3059112" cy="6588000"/>
          </a:xfrm>
          <a:prstGeom prst="rect">
            <a:avLst/>
          </a:prstGeom>
          <a:solidFill>
            <a:srgbClr val="D9D9D9">
              <a:alpha val="20000"/>
            </a:srgbClr>
          </a:solidFill>
          <a:ln>
            <a:noFill/>
          </a:ln>
        </p:spPr>
        <p:txBody>
          <a:bodyPr>
            <a:spAutoFit/>
          </a:bodyPr>
          <a:lstStyle/>
          <a:p>
            <a:pPr algn="ctr"/>
            <a:r>
              <a:rPr lang="es-ES" sz="2800" b="1" dirty="0"/>
              <a:t>BESOS DE PLATA   </a:t>
            </a:r>
          </a:p>
          <a:p>
            <a:r>
              <a:rPr lang="es-ES" sz="1100" b="1" dirty="0"/>
              <a:t> </a:t>
            </a:r>
          </a:p>
          <a:p>
            <a:pPr algn="ctr"/>
            <a:endParaRPr lang="es-ES" sz="1100" b="1" dirty="0" smtClean="0">
              <a:solidFill>
                <a:srgbClr val="002060"/>
              </a:solidFill>
              <a:latin typeface="Comic Sans MS" pitchFamily="66" charset="0"/>
            </a:endParaRPr>
          </a:p>
          <a:p>
            <a:pPr algn="ctr"/>
            <a:endParaRPr lang="es-ES" sz="1100" b="1" dirty="0">
              <a:solidFill>
                <a:srgbClr val="002060"/>
              </a:solidFill>
              <a:latin typeface="Comic Sans MS" pitchFamily="66" charset="0"/>
            </a:endParaRPr>
          </a:p>
          <a:p>
            <a:pPr algn="ctr"/>
            <a:endParaRPr lang="es-ES" sz="1100" b="1" dirty="0" smtClean="0">
              <a:solidFill>
                <a:srgbClr val="002060"/>
              </a:solidFill>
              <a:latin typeface="Comic Sans MS" pitchFamily="66" charset="0"/>
            </a:endParaRPr>
          </a:p>
          <a:p>
            <a:pPr algn="ctr"/>
            <a:r>
              <a:rPr lang="es-ES" sz="1100" b="1" dirty="0" smtClean="0">
                <a:solidFill>
                  <a:srgbClr val="002060"/>
                </a:solidFill>
                <a:latin typeface="Comic Sans MS" pitchFamily="66" charset="0"/>
              </a:rPr>
              <a:t>Hasta </a:t>
            </a:r>
            <a:r>
              <a:rPr lang="es-ES" sz="1100" b="1" dirty="0">
                <a:solidFill>
                  <a:srgbClr val="002060"/>
                </a:solidFill>
                <a:latin typeface="Comic Sans MS" pitchFamily="66" charset="0"/>
              </a:rPr>
              <a:t>tu reja vengo amada mía, </a:t>
            </a:r>
          </a:p>
          <a:p>
            <a:pPr algn="ctr"/>
            <a:r>
              <a:rPr lang="es-ES" sz="1100" b="1" dirty="0">
                <a:solidFill>
                  <a:srgbClr val="002060"/>
                </a:solidFill>
                <a:latin typeface="Comic Sans MS" pitchFamily="66" charset="0"/>
              </a:rPr>
              <a:t>por tu cariño que yo ansío tanto </a:t>
            </a:r>
          </a:p>
          <a:p>
            <a:pPr algn="ctr"/>
            <a:r>
              <a:rPr lang="es-ES" sz="1100" b="1" dirty="0">
                <a:solidFill>
                  <a:srgbClr val="002060"/>
                </a:solidFill>
                <a:latin typeface="Comic Sans MS" pitchFamily="66" charset="0"/>
              </a:rPr>
              <a:t>Escucha el eco de mi triste canto, </a:t>
            </a:r>
          </a:p>
          <a:p>
            <a:pPr algn="ctr"/>
            <a:r>
              <a:rPr lang="es-ES" sz="1100" b="1" dirty="0">
                <a:solidFill>
                  <a:srgbClr val="002060"/>
                </a:solidFill>
                <a:latin typeface="Comic Sans MS" pitchFamily="66" charset="0"/>
              </a:rPr>
              <a:t>es el emblema de un </a:t>
            </a:r>
            <a:r>
              <a:rPr lang="es-ES" sz="1100" b="1" dirty="0" err="1">
                <a:solidFill>
                  <a:srgbClr val="002060"/>
                </a:solidFill>
                <a:latin typeface="Comic Sans MS" pitchFamily="66" charset="0"/>
              </a:rPr>
              <a:t>calido</a:t>
            </a:r>
            <a:r>
              <a:rPr lang="es-ES" sz="1100" b="1" dirty="0">
                <a:solidFill>
                  <a:srgbClr val="002060"/>
                </a:solidFill>
                <a:latin typeface="Comic Sans MS" pitchFamily="66" charset="0"/>
              </a:rPr>
              <a:t> amor </a:t>
            </a:r>
          </a:p>
          <a:p>
            <a:pPr algn="ctr"/>
            <a:endParaRPr lang="es-ES" sz="1100" b="1" dirty="0">
              <a:solidFill>
                <a:srgbClr val="002060"/>
              </a:solidFill>
              <a:latin typeface="Comic Sans MS" pitchFamily="66" charset="0"/>
            </a:endParaRPr>
          </a:p>
          <a:p>
            <a:pPr algn="ctr"/>
            <a:r>
              <a:rPr lang="es-ES" sz="1100" b="1" dirty="0">
                <a:solidFill>
                  <a:srgbClr val="002060"/>
                </a:solidFill>
                <a:latin typeface="Comic Sans MS" pitchFamily="66" charset="0"/>
              </a:rPr>
              <a:t>Bella mujer de angelical ternura, </a:t>
            </a:r>
          </a:p>
          <a:p>
            <a:pPr algn="ctr"/>
            <a:r>
              <a:rPr lang="es-ES" sz="1100" b="1" dirty="0">
                <a:solidFill>
                  <a:srgbClr val="002060"/>
                </a:solidFill>
                <a:latin typeface="Comic Sans MS" pitchFamily="66" charset="0"/>
              </a:rPr>
              <a:t>tus ojos tienen mil encantos presos, </a:t>
            </a:r>
          </a:p>
          <a:p>
            <a:pPr algn="ctr"/>
            <a:r>
              <a:rPr lang="es-ES" sz="1100" b="1" dirty="0">
                <a:solidFill>
                  <a:srgbClr val="002060"/>
                </a:solidFill>
                <a:latin typeface="Comic Sans MS" pitchFamily="66" charset="0"/>
              </a:rPr>
              <a:t>En el sopor, de aquellos besos, </a:t>
            </a:r>
          </a:p>
          <a:p>
            <a:pPr algn="ctr"/>
            <a:r>
              <a:rPr lang="es-ES" sz="1100" b="1" dirty="0">
                <a:solidFill>
                  <a:srgbClr val="002060"/>
                </a:solidFill>
                <a:latin typeface="Comic Sans MS" pitchFamily="66" charset="0"/>
              </a:rPr>
              <a:t>quisiera mi alma, morir mejor </a:t>
            </a:r>
          </a:p>
          <a:p>
            <a:pPr algn="ctr"/>
            <a:r>
              <a:rPr lang="es-ES" sz="1100" b="1" dirty="0">
                <a:solidFill>
                  <a:srgbClr val="002060"/>
                </a:solidFill>
                <a:latin typeface="Comic Sans MS" pitchFamily="66" charset="0"/>
              </a:rPr>
              <a:t>No oís como llora, mi triste guitarra, </a:t>
            </a:r>
          </a:p>
          <a:p>
            <a:pPr algn="ctr"/>
            <a:endParaRPr lang="es-ES" sz="1100" b="1" dirty="0">
              <a:solidFill>
                <a:srgbClr val="002060"/>
              </a:solidFill>
              <a:latin typeface="Comic Sans MS" pitchFamily="66" charset="0"/>
            </a:endParaRPr>
          </a:p>
          <a:p>
            <a:pPr algn="ctr"/>
            <a:r>
              <a:rPr lang="es-ES" sz="1100" b="1" dirty="0">
                <a:solidFill>
                  <a:srgbClr val="002060"/>
                </a:solidFill>
                <a:latin typeface="Comic Sans MS" pitchFamily="66" charset="0"/>
              </a:rPr>
              <a:t>Que un dolor amargo, </a:t>
            </a:r>
          </a:p>
          <a:p>
            <a:pPr algn="ctr"/>
            <a:r>
              <a:rPr lang="es-ES" sz="1100" b="1" dirty="0">
                <a:solidFill>
                  <a:srgbClr val="002060"/>
                </a:solidFill>
                <a:latin typeface="Comic Sans MS" pitchFamily="66" charset="0"/>
              </a:rPr>
              <a:t>que es el que te imploro, </a:t>
            </a:r>
          </a:p>
          <a:p>
            <a:pPr algn="ctr"/>
            <a:r>
              <a:rPr lang="es-ES" sz="1100" b="1" dirty="0">
                <a:solidFill>
                  <a:srgbClr val="002060"/>
                </a:solidFill>
                <a:latin typeface="Comic Sans MS" pitchFamily="66" charset="0"/>
              </a:rPr>
              <a:t>Hoy al deshojar, esta margarita, </a:t>
            </a:r>
          </a:p>
          <a:p>
            <a:pPr algn="ctr"/>
            <a:r>
              <a:rPr lang="es-ES" sz="1100" b="1" dirty="0">
                <a:solidFill>
                  <a:srgbClr val="002060"/>
                </a:solidFill>
                <a:latin typeface="Comic Sans MS" pitchFamily="66" charset="0"/>
              </a:rPr>
              <a:t>la ultima hojita, me dijo que no </a:t>
            </a:r>
          </a:p>
          <a:p>
            <a:pPr algn="ctr"/>
            <a:r>
              <a:rPr lang="es-ES" sz="1100" b="1" dirty="0">
                <a:solidFill>
                  <a:srgbClr val="002060"/>
                </a:solidFill>
                <a:latin typeface="Comic Sans MS" pitchFamily="66" charset="0"/>
              </a:rPr>
              <a:t>Al verla vivita, mi amor, aumento </a:t>
            </a:r>
          </a:p>
          <a:p>
            <a:pPr algn="ctr"/>
            <a:endParaRPr lang="es-ES" sz="1100" b="1" dirty="0">
              <a:solidFill>
                <a:srgbClr val="002060"/>
              </a:solidFill>
              <a:latin typeface="Comic Sans MS" pitchFamily="66" charset="0"/>
            </a:endParaRPr>
          </a:p>
          <a:p>
            <a:pPr algn="ctr"/>
            <a:r>
              <a:rPr lang="es-ES" sz="1100" b="1" dirty="0">
                <a:solidFill>
                  <a:srgbClr val="002060"/>
                </a:solidFill>
                <a:latin typeface="Comic Sans MS" pitchFamily="66" charset="0"/>
              </a:rPr>
              <a:t>Soy tu poeta soñador que siempre, </a:t>
            </a:r>
          </a:p>
          <a:p>
            <a:pPr algn="ctr"/>
            <a:r>
              <a:rPr lang="es-ES" sz="1100" b="1" dirty="0">
                <a:solidFill>
                  <a:srgbClr val="002060"/>
                </a:solidFill>
                <a:latin typeface="Comic Sans MS" pitchFamily="66" charset="0"/>
              </a:rPr>
              <a:t>hace róndelas para tu hermosura </a:t>
            </a:r>
          </a:p>
          <a:p>
            <a:pPr algn="ctr"/>
            <a:r>
              <a:rPr lang="es-ES" sz="1100" b="1" dirty="0">
                <a:solidFill>
                  <a:srgbClr val="002060"/>
                </a:solidFill>
                <a:latin typeface="Comic Sans MS" pitchFamily="66" charset="0"/>
              </a:rPr>
              <a:t>Mas esta noche no se si es locura, </a:t>
            </a:r>
          </a:p>
          <a:p>
            <a:pPr algn="ctr"/>
            <a:r>
              <a:rPr lang="es-ES" sz="1100" b="1" dirty="0">
                <a:solidFill>
                  <a:srgbClr val="002060"/>
                </a:solidFill>
                <a:latin typeface="Comic Sans MS" pitchFamily="66" charset="0"/>
              </a:rPr>
              <a:t>la que me indujo llegar hasta aquí </a:t>
            </a:r>
          </a:p>
          <a:p>
            <a:pPr algn="ctr"/>
            <a:endParaRPr lang="es-ES" sz="1100" b="1" dirty="0">
              <a:solidFill>
                <a:srgbClr val="002060"/>
              </a:solidFill>
              <a:latin typeface="Comic Sans MS" pitchFamily="66" charset="0"/>
            </a:endParaRPr>
          </a:p>
          <a:p>
            <a:pPr algn="ctr"/>
            <a:r>
              <a:rPr lang="es-ES" sz="1100" b="1" dirty="0">
                <a:solidFill>
                  <a:srgbClr val="002060"/>
                </a:solidFill>
                <a:latin typeface="Comic Sans MS" pitchFamily="66" charset="0"/>
              </a:rPr>
              <a:t>Busco ese sol de tus miradas hondas, </a:t>
            </a:r>
          </a:p>
          <a:p>
            <a:pPr algn="ctr"/>
            <a:r>
              <a:rPr lang="es-ES" sz="1100" b="1" dirty="0">
                <a:solidFill>
                  <a:srgbClr val="002060"/>
                </a:solidFill>
                <a:latin typeface="Comic Sans MS" pitchFamily="66" charset="0"/>
              </a:rPr>
              <a:t>no se si abrigas en tu pecho nieve </a:t>
            </a:r>
          </a:p>
          <a:p>
            <a:pPr algn="ctr"/>
            <a:r>
              <a:rPr lang="es-ES" sz="1100" b="1" dirty="0">
                <a:solidFill>
                  <a:srgbClr val="002060"/>
                </a:solidFill>
                <a:latin typeface="Comic Sans MS" pitchFamily="66" charset="0"/>
              </a:rPr>
              <a:t>No hagáis que sea, mi vida breve, </a:t>
            </a:r>
          </a:p>
          <a:p>
            <a:pPr algn="ctr"/>
            <a:r>
              <a:rPr lang="es-ES" sz="1100" b="1" dirty="0">
                <a:solidFill>
                  <a:srgbClr val="002060"/>
                </a:solidFill>
                <a:latin typeface="Comic Sans MS" pitchFamily="66" charset="0"/>
              </a:rPr>
              <a:t>yo te idolatro, con frenesí </a:t>
            </a:r>
          </a:p>
          <a:p>
            <a:pPr algn="ctr"/>
            <a:r>
              <a:rPr lang="es-ES" sz="1100" b="1" dirty="0">
                <a:solidFill>
                  <a:srgbClr val="002060"/>
                </a:solidFill>
                <a:latin typeface="Comic Sans MS" pitchFamily="66" charset="0"/>
              </a:rPr>
              <a:t>No abrís mi sultana, sin duda ninguna, </a:t>
            </a:r>
          </a:p>
          <a:p>
            <a:pPr algn="ctr"/>
            <a:endParaRPr lang="es-ES" sz="1100" b="1" dirty="0">
              <a:solidFill>
                <a:srgbClr val="002060"/>
              </a:solidFill>
              <a:latin typeface="Comic Sans MS" pitchFamily="66" charset="0"/>
            </a:endParaRPr>
          </a:p>
          <a:p>
            <a:pPr algn="ctr"/>
            <a:r>
              <a:rPr lang="es-ES" sz="1100" b="1" dirty="0">
                <a:solidFill>
                  <a:srgbClr val="002060"/>
                </a:solidFill>
                <a:latin typeface="Comic Sans MS" pitchFamily="66" charset="0"/>
              </a:rPr>
              <a:t>Que un rayo de luna, entra a tu ventana, </a:t>
            </a:r>
          </a:p>
          <a:p>
            <a:pPr algn="ctr"/>
            <a:r>
              <a:rPr lang="es-ES" sz="1100" b="1" dirty="0">
                <a:solidFill>
                  <a:srgbClr val="002060"/>
                </a:solidFill>
                <a:latin typeface="Comic Sans MS" pitchFamily="66" charset="0"/>
              </a:rPr>
              <a:t>Para acariciarte en mi serenata, </a:t>
            </a:r>
          </a:p>
          <a:p>
            <a:pPr algn="ctr"/>
            <a:r>
              <a:rPr lang="es-ES" sz="1100" b="1" dirty="0">
                <a:solidFill>
                  <a:srgbClr val="002060"/>
                </a:solidFill>
                <a:latin typeface="Comic Sans MS" pitchFamily="66" charset="0"/>
              </a:rPr>
              <a:t>con besos de plata tu boca sensual </a:t>
            </a:r>
          </a:p>
          <a:p>
            <a:pPr algn="ctr"/>
            <a:r>
              <a:rPr lang="es-ES" sz="1100" b="1" dirty="0">
                <a:solidFill>
                  <a:srgbClr val="002060"/>
                </a:solidFill>
                <a:latin typeface="Comic Sans MS" pitchFamily="66" charset="0"/>
              </a:rPr>
              <a:t>Tus ojos divinos, mujer inmortal </a:t>
            </a:r>
          </a:p>
          <a:p>
            <a:pPr algn="ctr"/>
            <a:r>
              <a:rPr lang="es-ES" sz="1100" b="1" dirty="0">
                <a:solidFill>
                  <a:srgbClr val="002060"/>
                </a:solidFill>
                <a:latin typeface="Comic Sans MS" pitchFamily="66" charset="0"/>
              </a:rPr>
              <a:t> </a:t>
            </a:r>
          </a:p>
          <a:p>
            <a:r>
              <a:rPr lang="es-ES" sz="1100" b="1" dirty="0">
                <a:solidFill>
                  <a:srgbClr val="002060"/>
                </a:solidFill>
                <a:latin typeface="Comic Sans MS" pitchFamily="66" charset="0"/>
              </a:rPr>
              <a:t> </a:t>
            </a:r>
          </a:p>
        </p:txBody>
      </p:sp>
      <p:sp>
        <p:nvSpPr>
          <p:cNvPr id="2" name="Retângulo 1"/>
          <p:cNvSpPr/>
          <p:nvPr/>
        </p:nvSpPr>
        <p:spPr>
          <a:xfrm>
            <a:off x="23813" y="115888"/>
            <a:ext cx="3108325" cy="7080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b="1" dirty="0">
                <a:ln w="11430"/>
                <a:solidFill>
                  <a:srgbClr val="00206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libri"/>
              </a:rPr>
              <a:t>Formatação: </a:t>
            </a:r>
            <a:r>
              <a:rPr lang="pt-BR" sz="2000" b="1" dirty="0" err="1">
                <a:ln w="11430"/>
                <a:solidFill>
                  <a:srgbClr val="00206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libri"/>
              </a:rPr>
              <a:t>nassifslides</a:t>
            </a:r>
            <a:endParaRPr lang="pt-BR" sz="2000" b="1" dirty="0">
              <a:ln w="11430"/>
              <a:solidFill>
                <a:srgbClr val="00206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b="1" dirty="0">
                <a:ln w="11430"/>
                <a:solidFill>
                  <a:srgbClr val="00206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libri"/>
              </a:rPr>
              <a:t>18/08/2012 </a:t>
            </a:r>
          </a:p>
        </p:txBody>
      </p:sp>
      <p:sp>
        <p:nvSpPr>
          <p:cNvPr id="3" name="CaixaDeTexto 2"/>
          <p:cNvSpPr txBox="1"/>
          <p:nvPr/>
        </p:nvSpPr>
        <p:spPr>
          <a:xfrm>
            <a:off x="6390308" y="425450"/>
            <a:ext cx="24482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dirty="0" smtClean="0">
                <a:latin typeface="Brush Script MT" pitchFamily="66" charset="0"/>
              </a:rPr>
              <a:t>Los </a:t>
            </a:r>
            <a:r>
              <a:rPr lang="pt-BR" sz="4000" dirty="0" err="1" smtClean="0">
                <a:latin typeface="Brush Script MT" pitchFamily="66" charset="0"/>
              </a:rPr>
              <a:t>Tecolines</a:t>
            </a:r>
            <a:r>
              <a:rPr lang="pt-BR" sz="4000" dirty="0" smtClean="0">
                <a:latin typeface="Brush Script MT" pitchFamily="66" charset="0"/>
              </a:rPr>
              <a:t> </a:t>
            </a:r>
            <a:endParaRPr lang="pt-BR" sz="4000" dirty="0">
              <a:latin typeface="Brush Script MT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71000">
        <p14:shred/>
      </p:transition>
    </mc:Choice>
    <mc:Fallback>
      <p:transition spd="slow" advTm="17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 animBg="1"/>
      <p:bldP spid="2" grpId="0"/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197</TotalTime>
  <Words>416</Words>
  <Application>Microsoft Office PowerPoint</Application>
  <PresentationFormat>Apresentação na tela (4:3)</PresentationFormat>
  <Paragraphs>73</Paragraphs>
  <Slides>9</Slides>
  <Notes>1</Notes>
  <HiddenSlides>0</HiddenSlides>
  <MMClips>1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9</vt:i4>
      </vt:variant>
    </vt:vector>
  </HeadingPairs>
  <TitlesOfParts>
    <vt:vector size="13" baseType="lpstr">
      <vt:lpstr>Calibri</vt:lpstr>
      <vt:lpstr>Arial</vt:lpstr>
      <vt:lpstr>Comic Sans MS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ACNNASSIF</dc:creator>
  <cp:lastModifiedBy>ACNNASSIF</cp:lastModifiedBy>
  <cp:revision>19</cp:revision>
  <dcterms:created xsi:type="dcterms:W3CDTF">2012-08-13T18:59:18Z</dcterms:created>
  <dcterms:modified xsi:type="dcterms:W3CDTF">2013-07-03T04:18:08Z</dcterms:modified>
</cp:coreProperties>
</file>