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9" r:id="rId2"/>
    <p:sldId id="262" r:id="rId3"/>
    <p:sldId id="263" r:id="rId4"/>
    <p:sldId id="257" r:id="rId5"/>
    <p:sldId id="261" r:id="rId6"/>
    <p:sldId id="266" r:id="rId7"/>
    <p:sldId id="264" r:id="rId8"/>
    <p:sldId id="267" r:id="rId9"/>
  </p:sldIdLst>
  <p:sldSz cx="9144000" cy="6858000" type="screen4x3"/>
  <p:notesSz cx="6858000" cy="9144000"/>
  <p:custShowLst>
    <p:custShow name="Apresentação personalizada 1" id="0">
      <p:sldLst>
        <p:sld r:id="rId3"/>
        <p:sld r:id="rId4"/>
        <p:sld r:id="rId5"/>
        <p:sld r:id="rId6"/>
        <p:sld r:id="rId7"/>
        <p:sld r:id="rId8"/>
        <p:sld r:id="rId9"/>
      </p:sldLst>
    </p:custShow>
  </p:custShow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3300"/>
    <a:srgbClr val="92D050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92" autoAdjust="0"/>
    <p:restoredTop sz="94660"/>
  </p:normalViewPr>
  <p:slideViewPr>
    <p:cSldViewPr>
      <p:cViewPr varScale="1">
        <p:scale>
          <a:sx n="99" d="100"/>
          <a:sy n="99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197CB6-BCC4-4B41-BFDA-075FF1ABFD85}" type="datetimeFigureOut">
              <a:rPr lang="pt-BR"/>
              <a:pPr>
                <a:defRPr/>
              </a:pPr>
              <a:t>25/12/2014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8DCD531-AA39-4307-A311-DF4FD3A153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19748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F24FF0-0A33-43B3-9B01-C4523D43591E}" type="slidenum">
              <a:rPr lang="pt-BR" altLang="pt-BR" smtClean="0"/>
              <a:pPr eaLnBrk="1" hangingPunct="1"/>
              <a:t>6</a:t>
            </a:fld>
            <a:endParaRPr lang="pt-BR" alt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1C190-6B4D-4837-A4A2-8E94833016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705328"/>
      </p:ext>
    </p:extLst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C486A-CE85-469C-BBDD-2BE2727EA6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8486367"/>
      </p:ext>
    </p:extLst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CFA1D-B3C0-474A-8689-EF11B19FFF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557700"/>
      </p:ext>
    </p:extLst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73789-CB4E-4358-8B1C-6F22B850AA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35054"/>
      </p:ext>
    </p:extLst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9C5A1-802D-49FF-A44B-13850E7068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272470"/>
      </p:ext>
    </p:extLst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3DBD5-DE08-4B74-B87E-2587AD0CDD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2064811"/>
      </p:ext>
    </p:extLst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F0D58-C6AB-4B67-900E-FD48E9E79B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6295155"/>
      </p:ext>
    </p:extLst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47500-458E-4673-A2E2-31CEB407E5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6632395"/>
      </p:ext>
    </p:extLst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4A829-F7D2-4537-BD9C-A08765546B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693351"/>
      </p:ext>
    </p:extLst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4A948-4668-46F5-BCE6-B6B7DBB07A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2230926"/>
      </p:ext>
    </p:extLst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399A4-1957-4728-B742-0293A269C2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2535249"/>
      </p:ext>
    </p:extLst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pt-BR"/>
              <a:t>FORMATAÇÃO: acnnassif slides 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8937D38-CD34-48C8-8137-1774CFC443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4.bp.blogspot.com/_DSKVEvHtskc/R-Rw85b2CfI/AAAAAAAABOI/ZTbUZc_cR4Y/s400/Silvio+Caldas+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688" y="125413"/>
            <a:ext cx="3446462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867400" y="6223000"/>
            <a:ext cx="3025775" cy="503238"/>
          </a:xfr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FORMATAÇÃO: </a:t>
            </a:r>
            <a:r>
              <a:rPr lang="pt-BR" altLang="pt-BR" b="1" dirty="0" err="1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nassif</a:t>
            </a:r>
            <a:r>
              <a:rPr lang="pt-BR" altLang="pt-B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 slides</a:t>
            </a:r>
          </a:p>
          <a:p>
            <a:pPr eaLnBrk="1" hangingPunct="1"/>
            <a:r>
              <a:rPr lang="pt-BR" altLang="pt-B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25/12/2014</a:t>
            </a:r>
            <a:endParaRPr lang="pt-BR" altLang="pt-BR" b="1" dirty="0" smtClean="0">
              <a:solidFill>
                <a:schemeClr val="bg2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36719" y="4370626"/>
            <a:ext cx="4685899" cy="1754326"/>
          </a:xfrm>
          <a:prstGeom prst="rect">
            <a:avLst/>
          </a:prstGeom>
          <a:solidFill>
            <a:srgbClr val="663300">
              <a:alpha val="40000"/>
            </a:srgbClr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54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deusa</a:t>
            </a:r>
          </a:p>
          <a:p>
            <a:pPr algn="ctr">
              <a:defRPr/>
            </a:pPr>
            <a:r>
              <a:rPr lang="pt-BR" sz="54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da minha rua</a:t>
            </a: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96900" y="6092825"/>
            <a:ext cx="34194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>
                <a:solidFill>
                  <a:srgbClr val="FFFF00"/>
                </a:solidFill>
              </a:rPr>
              <a:t>Letra e Música: </a:t>
            </a:r>
          </a:p>
          <a:p>
            <a:pPr algn="ctr" eaLnBrk="1" hangingPunct="1"/>
            <a:r>
              <a:rPr lang="pt-BR" altLang="pt-BR">
                <a:solidFill>
                  <a:srgbClr val="FFFF00"/>
                </a:solidFill>
              </a:rPr>
              <a:t> </a:t>
            </a:r>
            <a:r>
              <a:rPr lang="pt-BR" altLang="pt-BR" sz="1600">
                <a:solidFill>
                  <a:srgbClr val="FFFF00"/>
                </a:solidFill>
              </a:rPr>
              <a:t>Newton Teixeira  -  Jorge Faraj</a:t>
            </a:r>
          </a:p>
        </p:txBody>
      </p:sp>
      <p:pic>
        <p:nvPicPr>
          <p:cNvPr id="7" name="01 F3858.wav">
            <a:hlinkClick r:id="" action="ppaction://media"/>
          </p:cNvPr>
          <p:cNvPicPr>
            <a:picLocks noRot="1" noChangeAspect="1"/>
          </p:cNvPicPr>
          <p:nvPr>
            <a:wavAudioFile r:embed="rId1" name="01 Faixa 7deusa da minha rua 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24400"/>
            <a:ext cx="3852862" cy="20526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rgbClr val="002060"/>
                </a:solidFill>
                <a:latin typeface="Comic Sans MS" pitchFamily="66" charset="0"/>
              </a:rPr>
              <a:t>A deusa da minha rua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rgbClr val="002060"/>
                </a:solidFill>
                <a:latin typeface="Comic Sans MS" pitchFamily="66" charset="0"/>
              </a:rPr>
              <a:t>Tem os olhos onde a lua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rgbClr val="002060"/>
                </a:solidFill>
                <a:latin typeface="Comic Sans MS" pitchFamily="66" charset="0"/>
              </a:rPr>
              <a:t>Costuma se embriagar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rgbClr val="002060"/>
                </a:solidFill>
                <a:latin typeface="Comic Sans MS" pitchFamily="66" charset="0"/>
              </a:rPr>
              <a:t>Nos seus olhos eu suponho 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rgbClr val="002060"/>
                </a:solidFill>
                <a:latin typeface="Comic Sans MS" pitchFamily="66" charset="0"/>
              </a:rPr>
              <a:t>Que o sol num dourado sonho	</a:t>
            </a:r>
          </a:p>
          <a:p>
            <a:pPr algn="ctr" eaLnBrk="1" hangingPunct="1">
              <a:buFontTx/>
              <a:buNone/>
            </a:pPr>
            <a:r>
              <a:rPr lang="pt-BR" altLang="pt-BR" sz="1800" b="1" i="1" smtClean="0">
                <a:solidFill>
                  <a:srgbClr val="002060"/>
                </a:solidFill>
                <a:latin typeface="Comic Sans MS" pitchFamily="66" charset="0"/>
              </a:rPr>
              <a:t>Vai claridade buscar.</a:t>
            </a:r>
            <a:r>
              <a:rPr lang="pt-BR" altLang="pt-BR" sz="1800" b="1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7754938" y="6237288"/>
            <a:ext cx="1368425" cy="252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mtClean="0"/>
              <a:t>nassif slides</a:t>
            </a:r>
          </a:p>
        </p:txBody>
      </p:sp>
      <p:sp>
        <p:nvSpPr>
          <p:cNvPr id="3" name="Retângulo 2"/>
          <p:cNvSpPr/>
          <p:nvPr/>
        </p:nvSpPr>
        <p:spPr>
          <a:xfrm>
            <a:off x="6157913" y="188913"/>
            <a:ext cx="2986087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solidFill>
                  <a:srgbClr val="FFFF00"/>
                </a:solidFill>
                <a:latin typeface="Copperplate Gothic Bold" pitchFamily="34" charset="0"/>
                <a:ea typeface="+mj-ea"/>
                <a:cs typeface="+mj-cs"/>
              </a:rPr>
              <a:t>A deusa da minha rua </a:t>
            </a:r>
            <a:endParaRPr lang="pt-BR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4000">
        <p14:prism isContent="1" isInverted="1"/>
      </p:transition>
    </mc:Choice>
    <mc:Fallback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4562475"/>
            <a:ext cx="3382963" cy="22685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sz="2000" b="1" i="1" smtClean="0">
                <a:solidFill>
                  <a:schemeClr val="bg1"/>
                </a:solidFill>
                <a:latin typeface="Comic Sans MS" pitchFamily="66" charset="0"/>
              </a:rPr>
              <a:t>Minha rua é sem graça</a:t>
            </a:r>
          </a:p>
          <a:p>
            <a:pPr eaLnBrk="1" hangingPunct="1">
              <a:buFontTx/>
              <a:buNone/>
            </a:pPr>
            <a:r>
              <a:rPr lang="pt-BR" altLang="pt-BR" sz="2000" b="1" i="1" smtClean="0">
                <a:solidFill>
                  <a:schemeClr val="bg1"/>
                </a:solidFill>
                <a:latin typeface="Comic Sans MS" pitchFamily="66" charset="0"/>
              </a:rPr>
              <a:t>Mas quando por ela passa </a:t>
            </a:r>
          </a:p>
          <a:p>
            <a:pPr eaLnBrk="1" hangingPunct="1">
              <a:buFontTx/>
              <a:buNone/>
            </a:pPr>
            <a:r>
              <a:rPr lang="pt-BR" altLang="pt-BR" sz="2000" b="1" i="1" smtClean="0">
                <a:solidFill>
                  <a:schemeClr val="bg1"/>
                </a:solidFill>
                <a:latin typeface="Comic Sans MS" pitchFamily="66" charset="0"/>
              </a:rPr>
              <a:t>Seu vulto que me seduz </a:t>
            </a:r>
          </a:p>
          <a:p>
            <a:pPr eaLnBrk="1" hangingPunct="1">
              <a:buFontTx/>
              <a:buNone/>
            </a:pPr>
            <a:r>
              <a:rPr lang="pt-BR" altLang="pt-BR" sz="2000" b="1" i="1" smtClean="0">
                <a:solidFill>
                  <a:schemeClr val="bg1"/>
                </a:solidFill>
                <a:latin typeface="Comic Sans MS" pitchFamily="66" charset="0"/>
              </a:rPr>
              <a:t>A ruazinha modesta</a:t>
            </a:r>
          </a:p>
          <a:p>
            <a:pPr eaLnBrk="1" hangingPunct="1">
              <a:buFontTx/>
              <a:buNone/>
            </a:pPr>
            <a:r>
              <a:rPr lang="pt-BR" altLang="pt-BR" sz="2000" b="1" i="1" smtClean="0">
                <a:solidFill>
                  <a:schemeClr val="bg1"/>
                </a:solidFill>
                <a:latin typeface="Comic Sans MS" pitchFamily="66" charset="0"/>
              </a:rPr>
              <a:t>É uma paisagem de festa</a:t>
            </a:r>
            <a:endParaRPr lang="pt-BR" altLang="pt-BR" b="1" i="1" smtClean="0">
              <a:solidFill>
                <a:schemeClr val="bg1"/>
              </a:solidFill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pt-BR" altLang="pt-BR" sz="2000" b="1" i="1" smtClean="0">
                <a:solidFill>
                  <a:schemeClr val="folHlink"/>
                </a:solidFill>
                <a:latin typeface="Comic Sans MS" pitchFamily="66" charset="0"/>
              </a:rPr>
              <a:t>É uma cascata de luz</a:t>
            </a:r>
          </a:p>
        </p:txBody>
      </p:sp>
      <p:sp>
        <p:nvSpPr>
          <p:cNvPr id="2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7286625" y="6245225"/>
            <a:ext cx="1857375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b="1" smtClean="0"/>
              <a:t>nassif slides </a:t>
            </a:r>
          </a:p>
        </p:txBody>
      </p:sp>
      <p:sp>
        <p:nvSpPr>
          <p:cNvPr id="3" name="Retângulo 2"/>
          <p:cNvSpPr/>
          <p:nvPr/>
        </p:nvSpPr>
        <p:spPr>
          <a:xfrm>
            <a:off x="6065838" y="115888"/>
            <a:ext cx="298608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solidFill>
                  <a:srgbClr val="FFFF00"/>
                </a:solidFill>
                <a:latin typeface="Copperplate Gothic Bold" pitchFamily="34" charset="0"/>
              </a:rPr>
              <a:t>A deusa da minha rua </a:t>
            </a:r>
            <a:endParaRPr lang="pt-BR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6000">
        <p14:doors dir="vert"/>
      </p:transition>
    </mc:Choice>
    <mc:Fallback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02250" y="4652963"/>
            <a:ext cx="3851275" cy="20875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Na rua uma poça d água	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Espelho da minha mágoa 	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Transporta o céu para o chão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Tal qual o chão da minha vida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A minha alma comovida</a:t>
            </a:r>
          </a:p>
          <a:p>
            <a:pPr eaLnBrk="1" hangingPunct="1">
              <a:buFontTx/>
              <a:buNone/>
            </a:pPr>
            <a:r>
              <a:rPr lang="pt-BR" altLang="pt-BR" sz="2000" b="1" i="1" smtClean="0">
                <a:solidFill>
                  <a:schemeClr val="folHlink"/>
                </a:solidFill>
                <a:latin typeface="Comic Sans MS" pitchFamily="66" charset="0"/>
              </a:rPr>
              <a:t>O meu pobre coração</a:t>
            </a:r>
            <a:r>
              <a:rPr lang="pt-BR" altLang="pt-BR" sz="2000" b="1" i="1" smtClean="0">
                <a:latin typeface="Comic Sans MS" pitchFamily="66" charset="0"/>
              </a:rPr>
              <a:t> </a:t>
            </a:r>
            <a:endParaRPr lang="pt-BR" altLang="pt-BR" b="1" i="1" smtClean="0">
              <a:latin typeface="Comic Sans MS" pitchFamily="66" charset="0"/>
            </a:endParaRPr>
          </a:p>
        </p:txBody>
      </p:sp>
      <p:sp>
        <p:nvSpPr>
          <p:cNvPr id="5123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0" y="6453188"/>
            <a:ext cx="1785938" cy="32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600" b="1" smtClean="0"/>
              <a:t>nassif slides </a:t>
            </a:r>
          </a:p>
        </p:txBody>
      </p:sp>
      <p:sp>
        <p:nvSpPr>
          <p:cNvPr id="3" name="Retângulo 2"/>
          <p:cNvSpPr/>
          <p:nvPr/>
        </p:nvSpPr>
        <p:spPr>
          <a:xfrm>
            <a:off x="6057900" y="188913"/>
            <a:ext cx="2986088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solidFill>
                  <a:srgbClr val="FFFF00"/>
                </a:solidFill>
                <a:latin typeface="Copperplate Gothic Bold" pitchFamily="34" charset="0"/>
              </a:rPr>
              <a:t>A deusa da minha rua </a:t>
            </a:r>
            <a:endParaRPr lang="pt-BR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34000">
        <p14:ferris dir="l"/>
      </p:transition>
    </mc:Choice>
    <mc:Fallback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508500"/>
            <a:ext cx="3455987" cy="22320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Espelhos da minha mágoa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Meus olhos são poças d água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Sonhando com seu olhar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Ela é tão rica e eu tão pobre 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bg1"/>
                </a:solidFill>
                <a:latin typeface="Comic Sans MS" pitchFamily="66" charset="0"/>
              </a:rPr>
              <a:t>Eu sou plebeu e ela é nobre </a:t>
            </a:r>
          </a:p>
          <a:p>
            <a:pPr eaLnBrk="1" hangingPunct="1">
              <a:buFontTx/>
              <a:buNone/>
            </a:pPr>
            <a:r>
              <a:rPr lang="pt-BR" altLang="pt-BR" sz="1800" b="1" i="1" smtClean="0">
                <a:solidFill>
                  <a:schemeClr val="folHlink"/>
                </a:solidFill>
              </a:rPr>
              <a:t>Não vale a pena sonhar</a:t>
            </a:r>
            <a:r>
              <a:rPr lang="pt-BR" altLang="pt-BR" b="1" i="1" smtClean="0">
                <a:solidFill>
                  <a:schemeClr val="folHlink"/>
                </a:solidFill>
              </a:rPr>
              <a:t>. </a:t>
            </a:r>
          </a:p>
        </p:txBody>
      </p:sp>
      <p:sp>
        <p:nvSpPr>
          <p:cNvPr id="3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7573963" y="6245225"/>
            <a:ext cx="1570037" cy="32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b="1" smtClean="0"/>
              <a:t>nassif slides </a:t>
            </a:r>
          </a:p>
        </p:txBody>
      </p:sp>
      <p:sp>
        <p:nvSpPr>
          <p:cNvPr id="2" name="Retângulo 1"/>
          <p:cNvSpPr/>
          <p:nvPr/>
        </p:nvSpPr>
        <p:spPr>
          <a:xfrm>
            <a:off x="5940425" y="260350"/>
            <a:ext cx="298608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solidFill>
                  <a:srgbClr val="FFFF00"/>
                </a:solidFill>
                <a:latin typeface="Copperplate Gothic Bold" pitchFamily="34" charset="0"/>
              </a:rPr>
              <a:t>A deusa da minha rua </a:t>
            </a:r>
            <a:endParaRPr lang="pt-BR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5000">
        <p14:prism isContent="1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88" y="274638"/>
            <a:ext cx="7758112" cy="1143000"/>
          </a:xfrm>
        </p:spPr>
        <p:txBody>
          <a:bodyPr/>
          <a:lstStyle/>
          <a:p>
            <a:pPr eaLnBrk="1" hangingPunct="1"/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14375"/>
            <a:ext cx="8229600" cy="5429250"/>
          </a:xfrm>
        </p:spPr>
        <p:txBody>
          <a:bodyPr/>
          <a:lstStyle/>
          <a:p>
            <a:pPr algn="just">
              <a:buFontTx/>
              <a:buNone/>
            </a:pPr>
            <a:r>
              <a:rPr lang="pt-BR" altLang="pt-BR" sz="1600" smtClean="0"/>
              <a:t/>
            </a:r>
            <a:br>
              <a:rPr lang="pt-BR" altLang="pt-BR" sz="1600" smtClean="0"/>
            </a:b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Sílvio Antônio Narciso de Figueiredo Caldas – nasceu no Rio de Janeiro em 23 de maio de 1908. Foi um  cantor e compositor brasileiro.</a:t>
            </a:r>
          </a:p>
          <a:p>
            <a:pPr algn="just"/>
            <a:endParaRPr lang="pt-BR" altLang="pt-BR" sz="200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just">
              <a:buFontTx/>
              <a:buNone/>
            </a:pP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	Seu primeiro sucesso foi o samba de Ari Barroso intitulado </a:t>
            </a:r>
            <a:r>
              <a:rPr lang="pt-BR" altLang="pt-BR" sz="2000" i="1" smtClean="0">
                <a:solidFill>
                  <a:srgbClr val="002060"/>
                </a:solidFill>
                <a:latin typeface="Comic Sans MS" pitchFamily="66" charset="0"/>
              </a:rPr>
              <a:t>Faceira</a:t>
            </a: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 (1931). Desde então, consagrou-se como um dos maiores cantores brasileiros. </a:t>
            </a:r>
            <a:r>
              <a:rPr lang="pt-BR" altLang="pt-BR" sz="2000" i="1" smtClean="0">
                <a:solidFill>
                  <a:srgbClr val="002060"/>
                </a:solidFill>
                <a:latin typeface="Comic Sans MS" pitchFamily="66" charset="0"/>
              </a:rPr>
              <a:t>Chão de estrelas</a:t>
            </a: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 (1937) em parceria com Orestes Barbosa, foi um de seus maiores êxitos.</a:t>
            </a:r>
          </a:p>
          <a:p>
            <a:pPr algn="just"/>
            <a:endParaRPr lang="pt-BR" altLang="pt-BR" sz="200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just">
              <a:buFontTx/>
              <a:buNone/>
            </a:pP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	Dono de timbre inconfundível, que lhe valeu a fama de grande seresteiro, é conhecido também por alcunhas carinhosas, como </a:t>
            </a:r>
            <a:r>
              <a:rPr lang="pt-BR" altLang="pt-BR" sz="2000" i="1" smtClean="0">
                <a:solidFill>
                  <a:srgbClr val="002060"/>
                </a:solidFill>
                <a:latin typeface="Comic Sans MS" pitchFamily="66" charset="0"/>
              </a:rPr>
              <a:t>Caboclinho querido</a:t>
            </a: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, </a:t>
            </a:r>
            <a:r>
              <a:rPr lang="pt-BR" altLang="pt-BR" sz="2000" i="1" smtClean="0">
                <a:solidFill>
                  <a:srgbClr val="002060"/>
                </a:solidFill>
                <a:latin typeface="Comic Sans MS" pitchFamily="66" charset="0"/>
              </a:rPr>
              <a:t>A voz morena da cidade</a:t>
            </a: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 ou </a:t>
            </a:r>
            <a:r>
              <a:rPr lang="pt-BR" altLang="pt-BR" sz="2000" i="1" smtClean="0">
                <a:solidFill>
                  <a:srgbClr val="002060"/>
                </a:solidFill>
                <a:latin typeface="Comic Sans MS" pitchFamily="66" charset="0"/>
              </a:rPr>
              <a:t>Titio</a:t>
            </a: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</a:p>
          <a:p>
            <a:pPr algn="just">
              <a:buFontTx/>
              <a:buNone/>
            </a:pPr>
            <a:endParaRPr lang="pt-BR" altLang="pt-BR" sz="200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just">
              <a:buFontTx/>
              <a:buNone/>
            </a:pP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	Faleceu em 3 de fevereiro de 1998 no seu sítio em Atibaia-SP</a:t>
            </a:r>
          </a:p>
          <a:p>
            <a:pPr algn="just">
              <a:buFontTx/>
              <a:buNone/>
            </a:pPr>
            <a:r>
              <a:rPr lang="pt-BR" altLang="pt-BR" sz="2000" smtClean="0">
                <a:solidFill>
                  <a:srgbClr val="002060"/>
                </a:solidFill>
                <a:latin typeface="Comic Sans MS" pitchFamily="66" charset="0"/>
              </a:rPr>
              <a:t>								(Wikipedia)</a:t>
            </a:r>
          </a:p>
          <a:p>
            <a:pPr eaLnBrk="1" hangingPunct="1"/>
            <a:endParaRPr lang="pt-BR" altLang="pt-BR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34000">
        <p14:ripple/>
      </p:transition>
    </mc:Choice>
    <mc:Fallback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64238" y="4941888"/>
            <a:ext cx="3132137" cy="18351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sz="1600" b="1" i="1" smtClean="0">
                <a:solidFill>
                  <a:schemeClr val="bg1"/>
                </a:solidFill>
                <a:latin typeface="Comic Sans MS" pitchFamily="66" charset="0"/>
              </a:rPr>
              <a:t>Espelhos da minha mágoa</a:t>
            </a:r>
          </a:p>
          <a:p>
            <a:pPr eaLnBrk="1" hangingPunct="1">
              <a:buFontTx/>
              <a:buNone/>
            </a:pPr>
            <a:r>
              <a:rPr lang="pt-BR" altLang="pt-BR" sz="1600" b="1" i="1" smtClean="0">
                <a:solidFill>
                  <a:schemeClr val="bg1"/>
                </a:solidFill>
                <a:latin typeface="Comic Sans MS" pitchFamily="66" charset="0"/>
              </a:rPr>
              <a:t>Meus olhos são poças d água</a:t>
            </a:r>
          </a:p>
          <a:p>
            <a:pPr eaLnBrk="1" hangingPunct="1">
              <a:buFontTx/>
              <a:buNone/>
            </a:pPr>
            <a:r>
              <a:rPr lang="pt-BR" altLang="pt-BR" sz="1600" b="1" i="1" smtClean="0">
                <a:solidFill>
                  <a:schemeClr val="bg1"/>
                </a:solidFill>
                <a:latin typeface="Comic Sans MS" pitchFamily="66" charset="0"/>
              </a:rPr>
              <a:t>Sonhando com seu olhar</a:t>
            </a:r>
          </a:p>
          <a:p>
            <a:pPr eaLnBrk="1" hangingPunct="1">
              <a:buFontTx/>
              <a:buNone/>
            </a:pPr>
            <a:r>
              <a:rPr lang="pt-BR" altLang="pt-BR" sz="1600" b="1" i="1" smtClean="0">
                <a:solidFill>
                  <a:schemeClr val="bg1"/>
                </a:solidFill>
                <a:latin typeface="Comic Sans MS" pitchFamily="66" charset="0"/>
              </a:rPr>
              <a:t>Ela é tão rica e eu tão pobre</a:t>
            </a:r>
          </a:p>
          <a:p>
            <a:pPr eaLnBrk="1" hangingPunct="1">
              <a:buFontTx/>
              <a:buNone/>
            </a:pPr>
            <a:r>
              <a:rPr lang="pt-BR" altLang="pt-BR" sz="1600" b="1" i="1" smtClean="0">
                <a:solidFill>
                  <a:schemeClr val="bg1"/>
                </a:solidFill>
                <a:latin typeface="Comic Sans MS" pitchFamily="66" charset="0"/>
              </a:rPr>
              <a:t>Eu sou plebeu e ela é nobre</a:t>
            </a:r>
          </a:p>
          <a:p>
            <a:pPr eaLnBrk="1" hangingPunct="1">
              <a:buFontTx/>
              <a:buNone/>
            </a:pPr>
            <a:r>
              <a:rPr lang="pt-BR" altLang="pt-BR" sz="1600" b="1" i="1" smtClean="0">
                <a:solidFill>
                  <a:schemeClr val="folHlink"/>
                </a:solidFill>
                <a:latin typeface="Comic Sans MS" pitchFamily="66" charset="0"/>
              </a:rPr>
              <a:t>Não vale a pena sonhar </a:t>
            </a:r>
          </a:p>
        </p:txBody>
      </p:sp>
      <p:sp>
        <p:nvSpPr>
          <p:cNvPr id="3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7092950" y="3068638"/>
            <a:ext cx="1533525" cy="3603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600" b="1" smtClean="0"/>
              <a:t>nassif slides </a:t>
            </a:r>
          </a:p>
        </p:txBody>
      </p:sp>
      <p:sp>
        <p:nvSpPr>
          <p:cNvPr id="2" name="Retângulo 1"/>
          <p:cNvSpPr/>
          <p:nvPr/>
        </p:nvSpPr>
        <p:spPr>
          <a:xfrm>
            <a:off x="5940425" y="188913"/>
            <a:ext cx="2986088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kern="0" dirty="0">
                <a:solidFill>
                  <a:srgbClr val="FFFF00"/>
                </a:solidFill>
                <a:latin typeface="Copperplate Gothic Bold" pitchFamily="34" charset="0"/>
              </a:rPr>
              <a:t>A deusa da minha rua </a:t>
            </a:r>
            <a:endParaRPr lang="pt-BR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9000">
        <p14:conveyor dir="l"/>
      </p:transition>
    </mc:Choice>
    <mc:Fallback>
      <p:transition spd="slow" advClick="0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214938" y="274638"/>
            <a:ext cx="3471862" cy="539750"/>
          </a:xfrm>
        </p:spPr>
        <p:txBody>
          <a:bodyPr/>
          <a:lstStyle/>
          <a:p>
            <a:pPr eaLnBrk="1" hangingPunct="1"/>
            <a:r>
              <a:rPr lang="pt-BR" altLang="pt-BR" sz="2000" b="1" i="1" dirty="0" smtClean="0">
                <a:solidFill>
                  <a:srgbClr val="002060"/>
                </a:solidFill>
              </a:rPr>
              <a:t>DEUSA DA MINHA RUA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80063" y="765175"/>
            <a:ext cx="2824162" cy="52197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pt-BR" altLang="pt-BR" sz="1100" dirty="0" smtClean="0">
                <a:solidFill>
                  <a:schemeClr val="accent6">
                    <a:lumMod val="75000"/>
                  </a:schemeClr>
                </a:solidFill>
              </a:rPr>
              <a:t>MÚSICA:  Newton Teixeira </a:t>
            </a:r>
          </a:p>
          <a:p>
            <a:pPr algn="ctr" eaLnBrk="1" hangingPunct="1">
              <a:buFontTx/>
              <a:buNone/>
            </a:pPr>
            <a:r>
              <a:rPr lang="pt-BR" altLang="pt-BR" sz="1100" dirty="0" smtClean="0">
                <a:solidFill>
                  <a:schemeClr val="accent6">
                    <a:lumMod val="75000"/>
                  </a:schemeClr>
                </a:solidFill>
              </a:rPr>
              <a:t>		 Jorge </a:t>
            </a:r>
            <a:r>
              <a:rPr lang="pt-BR" altLang="pt-BR" sz="1100" dirty="0" err="1" smtClean="0">
                <a:solidFill>
                  <a:schemeClr val="accent6">
                    <a:lumMod val="75000"/>
                  </a:schemeClr>
                </a:solidFill>
              </a:rPr>
              <a:t>Faraj</a:t>
            </a:r>
            <a:endParaRPr lang="pt-BR" altLang="pt-BR" sz="11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buFontTx/>
              <a:buNone/>
            </a:pPr>
            <a:r>
              <a:rPr lang="pt-BR" altLang="pt-BR" sz="1400" b="1" dirty="0" smtClean="0">
                <a:solidFill>
                  <a:schemeClr val="accent6">
                    <a:lumMod val="75000"/>
                  </a:schemeClr>
                </a:solidFill>
              </a:rPr>
              <a:t>CANTOR: Silvio Caldas </a:t>
            </a:r>
          </a:p>
          <a:p>
            <a:pPr algn="ctr">
              <a:buFontTx/>
              <a:buNone/>
            </a:pPr>
            <a:endParaRPr lang="pt-BR" altLang="pt-BR" sz="1000" b="1" i="1" dirty="0" smtClean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A </a:t>
            </a: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Deusa da minha rua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Tem os olhos onde a lua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Costuma se embriagar,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Nos seus olhos eu suponho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Que o sol num dourado sonho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Vai claridade buscar.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Minha rua é sem graça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Mas quando por ela passa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Seu vulto que me seduz,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A ruazinha modesta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É uma paisagem de festa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É uma cascata de luz.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Na rua uma poça d´água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Espelho da minha mágoa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Transporta o céu para o chão,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Tal qual o chão da minha vida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pt-BR" altLang="pt-BR" sz="1000" b="1" i="1" dirty="0" err="1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minh´alma</a:t>
            </a: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 comovida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O meu pobre coração.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Espelhos da minha mágoa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Meus olhos são poças d´água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Sonhando com seu olhar,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Ela é tão rica e eu tão pobre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Eu sou plebeu e ela é nobre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FontTx/>
              <a:buNone/>
            </a:pPr>
            <a:r>
              <a:rPr lang="pt-BR" altLang="pt-BR" sz="1000" b="1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Não vale a pena sonhar.</a:t>
            </a:r>
            <a:r>
              <a:rPr lang="pt-BR" altLang="pt-BR" sz="1000" i="1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 </a:t>
            </a:r>
            <a:endParaRPr lang="pt-BR" altLang="pt-BR" sz="1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buFontTx/>
              <a:buNone/>
            </a:pPr>
            <a:endParaRPr lang="pt-BR" altLang="pt-BR" sz="16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221" name="Picture 5" descr="http://upload.wikimedia.org/wikipedia/commons/3/3c/Silviocald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1" r="16644"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5286375" y="6215063"/>
            <a:ext cx="3324225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600" b="1" dirty="0" smtClean="0">
                <a:solidFill>
                  <a:srgbClr val="C00000"/>
                </a:solidFill>
              </a:rPr>
              <a:t>FORMATAÇÃO: </a:t>
            </a:r>
            <a:r>
              <a:rPr lang="pt-BR" altLang="pt-BR" sz="1600" b="1" dirty="0" err="1" smtClean="0">
                <a:solidFill>
                  <a:srgbClr val="C00000"/>
                </a:solidFill>
              </a:rPr>
              <a:t>nassif</a:t>
            </a:r>
            <a:r>
              <a:rPr lang="pt-BR" altLang="pt-BR" sz="1600" b="1" dirty="0" smtClean="0">
                <a:solidFill>
                  <a:srgbClr val="C00000"/>
                </a:solidFill>
              </a:rPr>
              <a:t> slides</a:t>
            </a:r>
          </a:p>
          <a:p>
            <a:pPr eaLnBrk="1" hangingPunct="1"/>
            <a:r>
              <a:rPr lang="pt-BR" altLang="pt-BR" sz="1600" b="1" dirty="0" smtClean="0">
                <a:solidFill>
                  <a:srgbClr val="C00000"/>
                </a:solidFill>
              </a:rPr>
              <a:t>25/12/2014</a:t>
            </a:r>
            <a:endParaRPr lang="pt-BR" altLang="pt-BR" sz="16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42000">
        <p14:shred/>
      </p:transition>
    </mc:Choice>
    <mc:Fallback>
      <p:transition spd="slow" advClick="0" advTm="2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600" decel="100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00" decel="100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600" decel="100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600" decel="100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00" decel="100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00" decel="100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600" decel="100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600" decel="100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00" decel="100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00" decel="100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600" decel="1000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600" decel="1000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00" decel="1000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00" decel="1000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600" decel="1000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600" decel="100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00" decel="100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00" decel="100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600" decel="1000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600" decel="1000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00" decel="1000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00" decel="1000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600" decel="10000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600" decel="1000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00" decel="1000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00" decel="1000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600" decel="100000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600" decel="100000" fill="hold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00" decel="100000" fill="hold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00" decel="100000" fill="hold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600" decel="100000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600" decel="100000" fill="hold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00" decel="100000" fill="hold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00" decel="100000" fill="hold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600" decel="100000"/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600" decel="100000" fill="hold"/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00" decel="100000" fill="hold"/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00" decel="100000" fill="hold"/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600" decel="100000"/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600" decel="100000" fill="hold"/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00" decel="100000" fill="hold"/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00" decel="100000" fill="hold"/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600" decel="100000"/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600" decel="100000" fill="hold"/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00" decel="100000" fill="hold"/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00" decel="100000" fill="hold"/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600" decel="100000"/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600" decel="100000" fill="hold"/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00" decel="100000" fill="hold"/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00" decel="100000" fill="hold"/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600" decel="100000"/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600" decel="100000" fill="hold"/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00" decel="100000" fill="hold"/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00" decel="100000" fill="hold"/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600" decel="100000"/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600" decel="100000" fill="hold"/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00" decel="100000" fill="hold"/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600" decel="100000" fill="hold"/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600" decel="100000"/>
                                        <p:tgtEl>
                                          <p:spTgt spid="921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600" decel="100000" fill="hold"/>
                                        <p:tgtEl>
                                          <p:spTgt spid="921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00" decel="100000" fill="hold"/>
                                        <p:tgtEl>
                                          <p:spTgt spid="921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00" decel="100000" fill="hold"/>
                                        <p:tgtEl>
                                          <p:spTgt spid="921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600" decel="100000"/>
                                        <p:tgtEl>
                                          <p:spTgt spid="921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600" decel="100000" fill="hold"/>
                                        <p:tgtEl>
                                          <p:spTgt spid="921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00" decel="100000" fill="hold"/>
                                        <p:tgtEl>
                                          <p:spTgt spid="921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00" decel="100000" fill="hold"/>
                                        <p:tgtEl>
                                          <p:spTgt spid="921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600" decel="100000"/>
                                        <p:tgtEl>
                                          <p:spTgt spid="921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600" decel="100000" fill="hold"/>
                                        <p:tgtEl>
                                          <p:spTgt spid="921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00" decel="100000" fill="hold"/>
                                        <p:tgtEl>
                                          <p:spTgt spid="921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00" decel="100000" fill="hold"/>
                                        <p:tgtEl>
                                          <p:spTgt spid="921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600" decel="100000"/>
                                        <p:tgtEl>
                                          <p:spTgt spid="921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600" decel="100000" fill="hold"/>
                                        <p:tgtEl>
                                          <p:spTgt spid="921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600" decel="100000" fill="hold"/>
                                        <p:tgtEl>
                                          <p:spTgt spid="921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600" decel="100000" fill="hold"/>
                                        <p:tgtEl>
                                          <p:spTgt spid="921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600" decel="100000"/>
                                        <p:tgtEl>
                                          <p:spTgt spid="921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600" decel="100000" fill="hold"/>
                                        <p:tgtEl>
                                          <p:spTgt spid="921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00" decel="100000" fill="hold"/>
                                        <p:tgtEl>
                                          <p:spTgt spid="921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00" decel="100000" fill="hold"/>
                                        <p:tgtEl>
                                          <p:spTgt spid="921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600" decel="100000"/>
                                        <p:tgtEl>
                                          <p:spTgt spid="921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600" decel="100000" fill="hold"/>
                                        <p:tgtEl>
                                          <p:spTgt spid="921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600" decel="100000" fill="hold"/>
                                        <p:tgtEl>
                                          <p:spTgt spid="921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600" decel="100000" fill="hold"/>
                                        <p:tgtEl>
                                          <p:spTgt spid="921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600" decel="100000"/>
                                        <p:tgtEl>
                                          <p:spTgt spid="921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600" decel="100000" fill="hold"/>
                                        <p:tgtEl>
                                          <p:spTgt spid="921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00" decel="100000" fill="hold"/>
                                        <p:tgtEl>
                                          <p:spTgt spid="921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00" decel="100000" fill="hold"/>
                                        <p:tgtEl>
                                          <p:spTgt spid="921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600" decel="100000"/>
                                        <p:tgtEl>
                                          <p:spTgt spid="921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600" decel="100000" fill="hold"/>
                                        <p:tgtEl>
                                          <p:spTgt spid="921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600" decel="100000" fill="hold"/>
                                        <p:tgtEl>
                                          <p:spTgt spid="921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600" decel="100000" fill="hold"/>
                                        <p:tgtEl>
                                          <p:spTgt spid="921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1600" decel="100000"/>
                                        <p:tgtEl>
                                          <p:spTgt spid="921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600" decel="100000" fill="hold"/>
                                        <p:tgtEl>
                                          <p:spTgt spid="921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00" decel="100000" fill="hold"/>
                                        <p:tgtEl>
                                          <p:spTgt spid="921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00" decel="100000" fill="hold"/>
                                        <p:tgtEl>
                                          <p:spTgt spid="921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  <p:bldP spid="5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816</TotalTime>
  <Words>198</Words>
  <Application>Microsoft Office PowerPoint</Application>
  <PresentationFormat>Apresentação na tela (4:3)</PresentationFormat>
  <Paragraphs>87</Paragraphs>
  <Slides>8</Slides>
  <Notes>1</Notes>
  <HiddenSlides>0</HiddenSlides>
  <MMClips>1</MMClips>
  <ScaleCrop>false</ScaleCrop>
  <HeadingPairs>
    <vt:vector size="8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  <vt:variant>
        <vt:lpstr>Apresentações personalizadas</vt:lpstr>
      </vt:variant>
      <vt:variant>
        <vt:i4>1</vt:i4>
      </vt:variant>
    </vt:vector>
  </HeadingPairs>
  <TitlesOfParts>
    <vt:vector size="17" baseType="lpstr">
      <vt:lpstr>Arial</vt:lpstr>
      <vt:lpstr>Calibri</vt:lpstr>
      <vt:lpstr>Arial Rounded MT Bold</vt:lpstr>
      <vt:lpstr>Comic Sans MS</vt:lpstr>
      <vt:lpstr>Copperplate Gothic Bold</vt:lpstr>
      <vt:lpstr>Georgia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</vt:lpstr>
      <vt:lpstr>Apresentação do PowerPoint</vt:lpstr>
      <vt:lpstr>DEUSA DA MINHA RUA</vt:lpstr>
      <vt:lpstr>Apresentação personalizada 1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Antonio Celso Nassif</dc:creator>
  <cp:lastModifiedBy>ACNNASSIF</cp:lastModifiedBy>
  <cp:revision>96</cp:revision>
  <dcterms:created xsi:type="dcterms:W3CDTF">2009-05-30T01:27:02Z</dcterms:created>
  <dcterms:modified xsi:type="dcterms:W3CDTF">2014-12-25T19:09:48Z</dcterms:modified>
</cp:coreProperties>
</file>