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7" r:id="rId2"/>
    <p:sldId id="259" r:id="rId3"/>
    <p:sldId id="260" r:id="rId4"/>
    <p:sldId id="261" r:id="rId5"/>
    <p:sldId id="262" r:id="rId6"/>
    <p:sldId id="263" r:id="rId7"/>
    <p:sldId id="265" r:id="rId8"/>
    <p:sldId id="266" r:id="rId9"/>
    <p:sldId id="258" r:id="rId10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9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296" y="-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3D054AB-DE00-4617-9CA9-AF087B4D3137}" type="datetimeFigureOut">
              <a:rPr lang="es-ES_tradnl" smtClean="0"/>
              <a:t>01/11/2016</a:t>
            </a:fld>
            <a:endParaRPr lang="es-ES_tradnl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D27FA8-388B-46CD-BACC-ACFE1ACAFF17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971709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s-ES_tradnl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F7CDB-E52A-4023-A19F-05BE0F7A3A38}" type="datetime1">
              <a:rPr lang="es-ES_tradnl" smtClean="0"/>
              <a:t>01/11/2016</a:t>
            </a:fld>
            <a:endParaRPr lang="es-ES_trad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acnnassifSlides </a:t>
            </a:r>
            <a:endParaRPr lang="es-ES_tradnl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99EDD-D829-4395-958D-25EAA6DD2487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3020066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AB742-6D95-458D-9B7F-687829768B36}" type="datetime1">
              <a:rPr lang="es-ES_tradnl" smtClean="0"/>
              <a:t>01/11/2016</a:t>
            </a:fld>
            <a:endParaRPr lang="es-ES_trad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acnnassifSlides </a:t>
            </a:r>
            <a:endParaRPr lang="es-ES_tradnl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99EDD-D829-4395-958D-25EAA6DD2487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8197854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F1236-F276-4116-95DA-3C9AEF385535}" type="datetime1">
              <a:rPr lang="es-ES_tradnl" smtClean="0"/>
              <a:t>01/11/2016</a:t>
            </a:fld>
            <a:endParaRPr lang="es-ES_trad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acnnassifSlides </a:t>
            </a:r>
            <a:endParaRPr lang="es-ES_tradnl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99EDD-D829-4395-958D-25EAA6DD2487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5707172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CC59A-BAEA-4444-8BBA-F3F806E6012A}" type="datetime1">
              <a:rPr lang="es-ES_tradnl" smtClean="0"/>
              <a:t>01/11/2016</a:t>
            </a:fld>
            <a:endParaRPr lang="es-ES_tradnl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acnnassifSlides </a:t>
            </a:r>
            <a:endParaRPr lang="es-ES_tradnl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99EDD-D829-4395-958D-25EAA6DD2487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8899323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381088-8D62-415F-97C8-93ABDB4C04AF}" type="datetime1">
              <a:rPr lang="es-ES_tradnl" smtClean="0"/>
              <a:t>01/11/2016</a:t>
            </a:fld>
            <a:endParaRPr lang="es-ES_tradnl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acnnassifSlides </a:t>
            </a:r>
            <a:endParaRPr lang="es-ES_tradnl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99EDD-D829-4395-958D-25EAA6DD2487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825017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0BD80-8561-47E8-B998-D13229E6AD99}" type="datetime1">
              <a:rPr lang="es-ES_tradnl" smtClean="0"/>
              <a:t>01/11/2016</a:t>
            </a:fld>
            <a:endParaRPr lang="es-ES_tradnl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acnnassifSlides </a:t>
            </a:r>
            <a:endParaRPr lang="es-ES_tradnl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99EDD-D829-4395-958D-25EAA6DD2487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7102658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6B64DF-2311-4A0A-828F-E18988757E81}" type="datetime1">
              <a:rPr lang="es-ES_tradnl" smtClean="0"/>
              <a:t>01/11/2016</a:t>
            </a:fld>
            <a:endParaRPr lang="es-ES_tradnl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acnnassifSlides </a:t>
            </a:r>
            <a:endParaRPr lang="es-ES_tradnl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99EDD-D829-4395-958D-25EAA6DD2487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8610351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1676E4-A947-40BE-BFFE-2F197DCEB79C}" type="datetime1">
              <a:rPr lang="es-ES_tradnl" smtClean="0"/>
              <a:t>01/11/2016</a:t>
            </a:fld>
            <a:endParaRPr lang="es-ES_tradnl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acnnassifSlides </a:t>
            </a:r>
            <a:endParaRPr lang="es-ES_tradnl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99EDD-D829-4395-958D-25EAA6DD2487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3945828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EB3F6-4231-4EA7-9A6F-7E33ACD0CE7A}" type="datetime1">
              <a:rPr lang="es-ES_tradnl" smtClean="0"/>
              <a:t>01/11/2016</a:t>
            </a:fld>
            <a:endParaRPr lang="es-ES_tradnl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acnnassifSlides </a:t>
            </a:r>
            <a:endParaRPr lang="es-ES_tradnl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99EDD-D829-4395-958D-25EAA6DD2487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7314437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BD0AF9-6C91-4AC8-B88B-07E0C8EE8847}" type="datetime1">
              <a:rPr lang="es-ES_tradnl" smtClean="0"/>
              <a:t>01/11/2016</a:t>
            </a:fld>
            <a:endParaRPr lang="es-ES_trad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acnnassifSlides </a:t>
            </a:r>
            <a:endParaRPr lang="es-ES_tradnl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99EDD-D829-4395-958D-25EAA6DD2487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0249878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BA99-1CEE-41E0-AC83-93ACD7745418}" type="datetime1">
              <a:rPr lang="es-ES_tradnl" smtClean="0"/>
              <a:t>01/11/2016</a:t>
            </a:fld>
            <a:endParaRPr lang="es-ES_trad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acnnassifSlides </a:t>
            </a:r>
            <a:endParaRPr lang="es-ES_tradnl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99EDD-D829-4395-958D-25EAA6DD2487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8756861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32C022-3C57-4195-BEC5-B98D13B5C052}" type="datetime1">
              <a:rPr lang="es-ES_tradnl" smtClean="0"/>
              <a:t>01/11/2016</a:t>
            </a:fld>
            <a:endParaRPr lang="es-ES_trad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s-ES_tradnl" smtClean="0"/>
              <a:t>acnnassifSlides </a:t>
            </a:r>
            <a:endParaRPr lang="es-ES_tradnl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B99EDD-D829-4395-958D-25EAA6DD2487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533492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Esperame En El Cielo - Lucho Gatica.wav44444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88424" y="3284984"/>
            <a:ext cx="609600" cy="6096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050" y="4293096"/>
            <a:ext cx="5937101" cy="23544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i="1" dirty="0" smtClean="0">
                <a:solidFill>
                  <a:srgbClr val="FFFF00"/>
                </a:solidFill>
                <a:effectLst/>
                <a:latin typeface="Copperplate Gothic Bold" panose="020E0705020206020404" pitchFamily="34" charset="0"/>
              </a:rPr>
              <a:t>ESPÉRAME EN EL CIELO CORAZÓN</a:t>
            </a:r>
          </a:p>
          <a:p>
            <a:pPr algn="ctr"/>
            <a:r>
              <a:rPr lang="es-ES" sz="3600" dirty="0" smtClean="0">
                <a:solidFill>
                  <a:srgbClr val="222222"/>
                </a:solidFill>
                <a:latin typeface="AR CENA" panose="02000000000000000000" pitchFamily="2" charset="0"/>
              </a:rPr>
              <a:t>Lucho Gatica </a:t>
            </a:r>
          </a:p>
          <a:p>
            <a:pPr algn="ctr"/>
            <a:r>
              <a:rPr lang="es-ES" b="0" i="0" dirty="0" err="1" smtClean="0">
                <a:solidFill>
                  <a:srgbClr val="222222"/>
                </a:solidFill>
                <a:effectLst/>
                <a:latin typeface="AR CENA" panose="02000000000000000000" pitchFamily="2" charset="0"/>
              </a:rPr>
              <a:t>Formatação</a:t>
            </a:r>
            <a:r>
              <a:rPr lang="es-ES" b="0" i="0" dirty="0" smtClean="0">
                <a:solidFill>
                  <a:srgbClr val="222222"/>
                </a:solidFill>
                <a:effectLst/>
                <a:latin typeface="AR CENA" panose="02000000000000000000" pitchFamily="2" charset="0"/>
              </a:rPr>
              <a:t>: </a:t>
            </a:r>
            <a:r>
              <a:rPr lang="es-ES" b="0" i="0" dirty="0" err="1" smtClean="0">
                <a:solidFill>
                  <a:srgbClr val="222222"/>
                </a:solidFill>
                <a:effectLst/>
                <a:latin typeface="AR CENA" panose="02000000000000000000" pitchFamily="2" charset="0"/>
              </a:rPr>
              <a:t>acnnassifSlides</a:t>
            </a:r>
            <a:endParaRPr lang="es-ES" b="0" i="0" dirty="0" smtClean="0">
              <a:solidFill>
                <a:srgbClr val="222222"/>
              </a:solidFill>
              <a:effectLst/>
              <a:latin typeface="AR CENA" panose="02000000000000000000" pitchFamily="2" charset="0"/>
            </a:endParaRPr>
          </a:p>
          <a:p>
            <a:pPr algn="ctr"/>
            <a:r>
              <a:rPr lang="es-ES" dirty="0" smtClean="0">
                <a:solidFill>
                  <a:srgbClr val="222222"/>
                </a:solidFill>
                <a:latin typeface="AR CENA" panose="02000000000000000000" pitchFamily="2" charset="0"/>
              </a:rPr>
              <a:t>15/10/2016</a:t>
            </a:r>
          </a:p>
          <a:p>
            <a:pPr algn="ctr"/>
            <a:r>
              <a:rPr lang="es-ES" sz="1050" b="1" dirty="0">
                <a:solidFill>
                  <a:schemeClr val="bg1"/>
                </a:solidFill>
                <a:latin typeface="arial"/>
              </a:rPr>
              <a:t>Letra</a:t>
            </a:r>
            <a:r>
              <a:rPr lang="es-ES" sz="1050" dirty="0">
                <a:solidFill>
                  <a:schemeClr val="bg1"/>
                </a:solidFill>
                <a:latin typeface="arial"/>
              </a:rPr>
              <a:t> y </a:t>
            </a:r>
            <a:r>
              <a:rPr lang="es-ES" sz="1050" b="1" dirty="0">
                <a:solidFill>
                  <a:schemeClr val="bg1"/>
                </a:solidFill>
                <a:latin typeface="arial"/>
              </a:rPr>
              <a:t>Música</a:t>
            </a:r>
            <a:r>
              <a:rPr lang="es-ES" sz="1050" dirty="0">
                <a:solidFill>
                  <a:schemeClr val="bg1"/>
                </a:solidFill>
                <a:latin typeface="arial"/>
              </a:rPr>
              <a:t>: Francisco López Vidal ...</a:t>
            </a:r>
            <a:endParaRPr lang="es-ES" sz="1050" b="0" i="0" dirty="0" smtClean="0">
              <a:solidFill>
                <a:schemeClr val="bg1"/>
              </a:solidFill>
              <a:effectLst/>
              <a:latin typeface="AR CEN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32528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9000">
        <p14:vortex dir="r"/>
      </p:transition>
    </mc:Choice>
    <mc:Fallback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3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3" grpId="0"/>
    </p:bldLst>
  </p:timing>
  <p:extLst mod="1">
    <p:ext uri="{E180D4A7-C9FB-4DFB-919C-405C955672EB}">
      <p14:showEvtLst xmlns:p14="http://schemas.microsoft.com/office/powerpoint/2010/main">
        <p14:playEvt time="0" objId="2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779912" y="332656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es-ES" sz="1600" dirty="0">
                <a:solidFill>
                  <a:schemeClr val="bg1"/>
                </a:solidFill>
                <a:latin typeface="Comic Sans MS" panose="030F0702030302020204" pitchFamily="66" charset="0"/>
              </a:rPr>
              <a:t>Espérame en el cielo corazón</a:t>
            </a:r>
            <a:br>
              <a:rPr lang="es-ES" sz="1600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600" dirty="0">
                <a:solidFill>
                  <a:schemeClr val="bg1"/>
                </a:solidFill>
                <a:latin typeface="Comic Sans MS" panose="030F0702030302020204" pitchFamily="66" charset="0"/>
              </a:rPr>
              <a:t>Si es que te vas primero</a:t>
            </a:r>
            <a:br>
              <a:rPr lang="es-ES" sz="1600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600" dirty="0">
                <a:solidFill>
                  <a:schemeClr val="bg1"/>
                </a:solidFill>
                <a:latin typeface="Comic Sans MS" panose="030F0702030302020204" pitchFamily="66" charset="0"/>
              </a:rPr>
              <a:t>Espérame que pronto yo me iré</a:t>
            </a:r>
            <a:br>
              <a:rPr lang="es-ES" sz="1600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600" dirty="0">
                <a:solidFill>
                  <a:schemeClr val="bg1"/>
                </a:solidFill>
                <a:latin typeface="Comic Sans MS" panose="030F0702030302020204" pitchFamily="66" charset="0"/>
              </a:rPr>
              <a:t>Allí donde tú estés</a:t>
            </a: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b="1" dirty="0" err="1" smtClean="0">
                <a:solidFill>
                  <a:srgbClr val="002060"/>
                </a:solidFill>
              </a:rPr>
              <a:t>acnnassifSlides</a:t>
            </a:r>
            <a:r>
              <a:rPr lang="es-ES_tradnl" b="1" dirty="0" smtClean="0">
                <a:solidFill>
                  <a:srgbClr val="002060"/>
                </a:solidFill>
              </a:rPr>
              <a:t> </a:t>
            </a:r>
            <a:endParaRPr lang="es-ES_tradnl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4797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0">
        <p14:window dir="vert"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572000" y="5301208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es-ES" sz="1600" b="1" dirty="0">
                <a:solidFill>
                  <a:schemeClr val="bg1"/>
                </a:solidFill>
                <a:latin typeface="Comic Sans MS" panose="030F0702030302020204" pitchFamily="66" charset="0"/>
              </a:rPr>
              <a:t>Espérame en el cielo corazón</a:t>
            </a:r>
            <a:br>
              <a:rPr lang="es-ES" sz="16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600" b="1" dirty="0">
                <a:solidFill>
                  <a:schemeClr val="bg1"/>
                </a:solidFill>
                <a:latin typeface="Comic Sans MS" panose="030F0702030302020204" pitchFamily="66" charset="0"/>
              </a:rPr>
              <a:t>Si es que te vas primero</a:t>
            </a:r>
            <a:br>
              <a:rPr lang="es-ES" sz="16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600" b="1" dirty="0">
                <a:solidFill>
                  <a:schemeClr val="bg1"/>
                </a:solidFill>
                <a:latin typeface="Comic Sans MS" panose="030F0702030302020204" pitchFamily="66" charset="0"/>
              </a:rPr>
              <a:t>Espérame en el cielo corazón</a:t>
            </a:r>
            <a:br>
              <a:rPr lang="es-ES" sz="16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600" b="1" dirty="0">
                <a:solidFill>
                  <a:schemeClr val="bg1"/>
                </a:solidFill>
                <a:latin typeface="Comic Sans MS" panose="030F0702030302020204" pitchFamily="66" charset="0"/>
              </a:rPr>
              <a:t>Para empezar de nuevo</a:t>
            </a: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539552" y="6364287"/>
            <a:ext cx="2895600" cy="365125"/>
          </a:xfrm>
        </p:spPr>
        <p:txBody>
          <a:bodyPr/>
          <a:lstStyle/>
          <a:p>
            <a:r>
              <a:rPr lang="es-ES_tradnl" b="1" dirty="0" err="1" smtClean="0">
                <a:solidFill>
                  <a:schemeClr val="bg1"/>
                </a:solidFill>
              </a:rPr>
              <a:t>acnnassifSlides</a:t>
            </a:r>
            <a:r>
              <a:rPr lang="es-ES_tradnl" b="1" dirty="0" smtClean="0">
                <a:solidFill>
                  <a:schemeClr val="bg1"/>
                </a:solidFill>
              </a:rPr>
              <a:t> </a:t>
            </a:r>
            <a:endParaRPr lang="es-ES_tradnl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11095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21000">
        <p14:conveyor dir="l"/>
      </p:transition>
    </mc:Choice>
    <mc:Fallback>
      <p:transition spd="slow" advTm="2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195736" y="5157192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es-ES" sz="1600" b="1" dirty="0">
                <a:solidFill>
                  <a:schemeClr val="bg1"/>
                </a:solidFill>
                <a:latin typeface="Comic Sans MS" panose="030F0702030302020204" pitchFamily="66" charset="0"/>
              </a:rPr>
              <a:t>Nuestro amor es tan grande y tan grande</a:t>
            </a:r>
            <a:br>
              <a:rPr lang="es-ES" sz="16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600" b="1" dirty="0">
                <a:solidFill>
                  <a:schemeClr val="bg1"/>
                </a:solidFill>
                <a:latin typeface="Comic Sans MS" panose="030F0702030302020204" pitchFamily="66" charset="0"/>
              </a:rPr>
              <a:t>Que nunca termina</a:t>
            </a:r>
            <a:br>
              <a:rPr lang="es-ES" sz="16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600" b="1" dirty="0">
                <a:solidFill>
                  <a:schemeClr val="bg1"/>
                </a:solidFill>
                <a:latin typeface="Comic Sans MS" panose="030F0702030302020204" pitchFamily="66" charset="0"/>
              </a:rPr>
              <a:t>Y esta vida es tan corta y no basta</a:t>
            </a:r>
            <a:br>
              <a:rPr lang="es-ES" sz="16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600" b="1" dirty="0">
                <a:solidFill>
                  <a:schemeClr val="bg1"/>
                </a:solidFill>
                <a:latin typeface="Comic Sans MS" panose="030F0702030302020204" pitchFamily="66" charset="0"/>
              </a:rPr>
              <a:t>Para nuestro idilio</a:t>
            </a: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b="1" dirty="0" err="1" smtClean="0">
                <a:solidFill>
                  <a:schemeClr val="bg1"/>
                </a:solidFill>
              </a:rPr>
              <a:t>acnnassifSlides</a:t>
            </a:r>
            <a:r>
              <a:rPr lang="es-ES_tradnl" b="1" dirty="0" smtClean="0">
                <a:solidFill>
                  <a:schemeClr val="bg1"/>
                </a:solidFill>
              </a:rPr>
              <a:t> </a:t>
            </a:r>
            <a:endParaRPr lang="es-ES_tradnl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0026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9000">
        <p14:ferris dir="l"/>
      </p:transition>
    </mc:Choice>
    <mc:Fallback>
      <p:transition spd="slow" advTm="1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644008" y="5157192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es-ES" sz="1600" b="1" dirty="0">
                <a:solidFill>
                  <a:schemeClr val="bg1"/>
                </a:solidFill>
                <a:latin typeface="Comic Sans MS" panose="030F0702030302020204" pitchFamily="66" charset="0"/>
              </a:rPr>
              <a:t>Por eso, yo te pido por favor</a:t>
            </a:r>
            <a:br>
              <a:rPr lang="es-ES" sz="16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600" b="1" dirty="0">
                <a:solidFill>
                  <a:schemeClr val="bg1"/>
                </a:solidFill>
                <a:latin typeface="Comic Sans MS" panose="030F0702030302020204" pitchFamily="66" charset="0"/>
              </a:rPr>
              <a:t>Me esperes en el cielo</a:t>
            </a:r>
            <a:br>
              <a:rPr lang="es-ES" sz="16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600" b="1" dirty="0">
                <a:solidFill>
                  <a:schemeClr val="bg1"/>
                </a:solidFill>
                <a:latin typeface="Comic Sans MS" panose="030F0702030302020204" pitchFamily="66" charset="0"/>
              </a:rPr>
              <a:t>Y ahí entre nubes de algodón</a:t>
            </a:r>
            <a:br>
              <a:rPr lang="es-ES" sz="16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600" b="1" dirty="0">
                <a:solidFill>
                  <a:schemeClr val="bg1"/>
                </a:solidFill>
                <a:latin typeface="Comic Sans MS" panose="030F0702030302020204" pitchFamily="66" charset="0"/>
              </a:rPr>
              <a:t>Haremos nuestro nido</a:t>
            </a: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0" y="6381328"/>
            <a:ext cx="2195736" cy="365125"/>
          </a:xfrm>
        </p:spPr>
        <p:txBody>
          <a:bodyPr/>
          <a:lstStyle/>
          <a:p>
            <a:r>
              <a:rPr lang="es-ES_tradnl" b="1" dirty="0" err="1" smtClean="0">
                <a:solidFill>
                  <a:srgbClr val="002060"/>
                </a:solidFill>
              </a:rPr>
              <a:t>acnnassifSlides</a:t>
            </a:r>
            <a:r>
              <a:rPr lang="es-ES_tradnl" b="1" dirty="0" smtClean="0">
                <a:solidFill>
                  <a:srgbClr val="002060"/>
                </a:solidFill>
              </a:rPr>
              <a:t> </a:t>
            </a:r>
            <a:endParaRPr lang="es-ES_tradnl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5315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1000">
        <p14:ripple/>
      </p:transition>
    </mc:Choice>
    <mc:Fallback>
      <p:transition spd="slow" advTm="2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b="1" dirty="0" err="1" smtClean="0">
                <a:solidFill>
                  <a:schemeClr val="bg1"/>
                </a:solidFill>
              </a:rPr>
              <a:t>acnnassifSlides</a:t>
            </a:r>
            <a:r>
              <a:rPr lang="es-ES_tradnl" b="1" dirty="0" smtClean="0">
                <a:solidFill>
                  <a:schemeClr val="bg1"/>
                </a:solidFill>
              </a:rPr>
              <a:t> </a:t>
            </a:r>
            <a:endParaRPr lang="es-ES_tradnl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25385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18000">
        <p14:prism isContent="1" isInverted="1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79512" y="5445224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es-ES" sz="1600" b="1" dirty="0">
                <a:solidFill>
                  <a:schemeClr val="bg1"/>
                </a:solidFill>
                <a:latin typeface="Comic Sans MS" panose="030F0702030302020204" pitchFamily="66" charset="0"/>
              </a:rPr>
              <a:t>Nuestro amor es tan grande y tan grande</a:t>
            </a:r>
            <a:br>
              <a:rPr lang="es-ES" sz="16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600" b="1" dirty="0">
                <a:solidFill>
                  <a:schemeClr val="bg1"/>
                </a:solidFill>
                <a:latin typeface="Comic Sans MS" panose="030F0702030302020204" pitchFamily="66" charset="0"/>
              </a:rPr>
              <a:t>Que nunca termina</a:t>
            </a:r>
            <a:br>
              <a:rPr lang="es-ES" sz="16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600" b="1" dirty="0">
                <a:solidFill>
                  <a:schemeClr val="bg1"/>
                </a:solidFill>
                <a:latin typeface="Comic Sans MS" panose="030F0702030302020204" pitchFamily="66" charset="0"/>
              </a:rPr>
              <a:t>Y esta vida es tan corta y no basta</a:t>
            </a:r>
            <a:br>
              <a:rPr lang="es-ES" sz="16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600" b="1" dirty="0">
                <a:solidFill>
                  <a:schemeClr val="bg1"/>
                </a:solidFill>
                <a:latin typeface="Comic Sans MS" panose="030F0702030302020204" pitchFamily="66" charset="0"/>
              </a:rPr>
              <a:t>Para nuestro idilio</a:t>
            </a: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6804248" y="6202759"/>
            <a:ext cx="2239888" cy="365125"/>
          </a:xfrm>
        </p:spPr>
        <p:txBody>
          <a:bodyPr/>
          <a:lstStyle/>
          <a:p>
            <a:r>
              <a:rPr lang="es-ES_tradnl" dirty="0" err="1" smtClean="0"/>
              <a:t>acnnassifSlides</a:t>
            </a:r>
            <a:r>
              <a:rPr lang="es-ES_tradnl" dirty="0" smtClean="0"/>
              <a:t> </a:t>
            </a:r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2436378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7000">
        <p14:prism isContent="1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b="-3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860032" y="5517232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es-ES" sz="1600" b="1" dirty="0">
                <a:solidFill>
                  <a:srgbClr val="FFFF00"/>
                </a:solidFill>
                <a:latin typeface="Comic Sans MS" panose="030F0702030302020204" pitchFamily="66" charset="0"/>
              </a:rPr>
              <a:t>Por eso, yo te pido por favor</a:t>
            </a:r>
            <a:br>
              <a:rPr lang="es-ES" sz="1600" b="1" dirty="0">
                <a:solidFill>
                  <a:srgbClr val="FFFF00"/>
                </a:solidFill>
                <a:latin typeface="Comic Sans MS" panose="030F0702030302020204" pitchFamily="66" charset="0"/>
              </a:rPr>
            </a:br>
            <a:r>
              <a:rPr lang="es-ES" sz="1600" b="1" dirty="0">
                <a:solidFill>
                  <a:srgbClr val="FFFF00"/>
                </a:solidFill>
                <a:latin typeface="Comic Sans MS" panose="030F0702030302020204" pitchFamily="66" charset="0"/>
              </a:rPr>
              <a:t>Me esperes en el cielo</a:t>
            </a:r>
            <a:br>
              <a:rPr lang="es-ES" sz="1600" b="1" dirty="0">
                <a:solidFill>
                  <a:srgbClr val="FFFF00"/>
                </a:solidFill>
                <a:latin typeface="Comic Sans MS" panose="030F0702030302020204" pitchFamily="66" charset="0"/>
              </a:rPr>
            </a:br>
            <a:r>
              <a:rPr lang="es-ES" sz="1600" b="1" dirty="0">
                <a:solidFill>
                  <a:srgbClr val="FFFF00"/>
                </a:solidFill>
                <a:latin typeface="Comic Sans MS" panose="030F0702030302020204" pitchFamily="66" charset="0"/>
              </a:rPr>
              <a:t>Y ahí entre nubes de algodón</a:t>
            </a:r>
            <a:br>
              <a:rPr lang="es-ES" sz="1600" b="1" dirty="0">
                <a:solidFill>
                  <a:srgbClr val="FFFF00"/>
                </a:solidFill>
                <a:latin typeface="Comic Sans MS" panose="030F0702030302020204" pitchFamily="66" charset="0"/>
              </a:rPr>
            </a:br>
            <a:r>
              <a:rPr lang="es-ES" sz="1600" b="1" dirty="0">
                <a:solidFill>
                  <a:srgbClr val="FFFF00"/>
                </a:solidFill>
                <a:latin typeface="Comic Sans MS" panose="030F0702030302020204" pitchFamily="66" charset="0"/>
              </a:rPr>
              <a:t>Haremos nuestro nido</a:t>
            </a: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107504" y="6411887"/>
            <a:ext cx="1951856" cy="365125"/>
          </a:xfrm>
        </p:spPr>
        <p:txBody>
          <a:bodyPr/>
          <a:lstStyle/>
          <a:p>
            <a:r>
              <a:rPr lang="es-ES_tradnl" b="1" dirty="0" err="1" smtClean="0">
                <a:solidFill>
                  <a:srgbClr val="002060"/>
                </a:solidFill>
              </a:rPr>
              <a:t>acnnassifSlides</a:t>
            </a:r>
            <a:r>
              <a:rPr lang="es-ES_tradnl" b="1" dirty="0" smtClean="0">
                <a:solidFill>
                  <a:srgbClr val="002060"/>
                </a:solidFill>
              </a:rPr>
              <a:t> </a:t>
            </a:r>
            <a:endParaRPr lang="es-ES_tradnl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72331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37000">
        <p14:glitter pattern="hexagon"/>
      </p:transition>
    </mc:Choice>
    <mc:Fallback>
      <p:transition spd="slow" advTm="3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580112" y="1104994"/>
            <a:ext cx="3024336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i="0" dirty="0" err="1" smtClean="0">
                <a:solidFill>
                  <a:srgbClr val="FFFF00"/>
                </a:solidFill>
                <a:effectLst/>
                <a:latin typeface="AR CENA" panose="02000000000000000000" pitchFamily="2" charset="0"/>
              </a:rPr>
              <a:t>Esperame</a:t>
            </a:r>
            <a:r>
              <a:rPr lang="es-ES" sz="2000" b="1" i="0" dirty="0" smtClean="0">
                <a:solidFill>
                  <a:srgbClr val="FFFF00"/>
                </a:solidFill>
                <a:effectLst/>
                <a:latin typeface="AR CENA" panose="02000000000000000000" pitchFamily="2" charset="0"/>
              </a:rPr>
              <a:t> En El Cielo</a:t>
            </a:r>
          </a:p>
          <a:p>
            <a:pPr algn="ctr"/>
            <a:r>
              <a:rPr lang="es-ES" sz="1400" b="1" i="0" dirty="0" smtClean="0">
                <a:solidFill>
                  <a:schemeClr val="bg1"/>
                </a:solidFill>
                <a:effectLst/>
                <a:latin typeface="AR CENA" panose="02000000000000000000" pitchFamily="2" charset="0"/>
              </a:rPr>
              <a:t>Lucho Gatica</a:t>
            </a:r>
          </a:p>
          <a:p>
            <a:pPr algn="ctr"/>
            <a:endParaRPr lang="es-ES" sz="1400" b="1" i="0" dirty="0" smtClean="0">
              <a:solidFill>
                <a:srgbClr val="FFFF00"/>
              </a:solidFill>
              <a:effectLst/>
              <a:latin typeface="AR CENA" panose="02000000000000000000" pitchFamily="2" charset="0"/>
            </a:endParaRPr>
          </a:p>
          <a:p>
            <a:pPr algn="ctr"/>
            <a:r>
              <a:rPr lang="es-ES" sz="1400" b="1" i="0" dirty="0" smtClean="0">
                <a:solidFill>
                  <a:srgbClr val="FFFF00"/>
                </a:solidFill>
                <a:effectLst/>
                <a:latin typeface="AR CENA" panose="02000000000000000000" pitchFamily="2" charset="0"/>
              </a:rPr>
              <a:t>Espérame en el cielo corazón</a:t>
            </a:r>
            <a:br>
              <a:rPr lang="es-ES" sz="1400" b="1" i="0" dirty="0" smtClean="0">
                <a:solidFill>
                  <a:srgbClr val="FFFF00"/>
                </a:solidFill>
                <a:effectLst/>
                <a:latin typeface="AR CENA" panose="02000000000000000000" pitchFamily="2" charset="0"/>
              </a:rPr>
            </a:br>
            <a:r>
              <a:rPr lang="es-ES" sz="1400" b="1" i="0" dirty="0" smtClean="0">
                <a:solidFill>
                  <a:srgbClr val="FFFF00"/>
                </a:solidFill>
                <a:effectLst/>
                <a:latin typeface="AR CENA" panose="02000000000000000000" pitchFamily="2" charset="0"/>
              </a:rPr>
              <a:t>Si es que te vas primero</a:t>
            </a:r>
            <a:br>
              <a:rPr lang="es-ES" sz="1400" b="1" i="0" dirty="0" smtClean="0">
                <a:solidFill>
                  <a:srgbClr val="FFFF00"/>
                </a:solidFill>
                <a:effectLst/>
                <a:latin typeface="AR CENA" panose="02000000000000000000" pitchFamily="2" charset="0"/>
              </a:rPr>
            </a:br>
            <a:r>
              <a:rPr lang="es-ES" sz="1400" b="1" i="0" dirty="0" smtClean="0">
                <a:solidFill>
                  <a:srgbClr val="FFFF00"/>
                </a:solidFill>
                <a:effectLst/>
                <a:latin typeface="AR CENA" panose="02000000000000000000" pitchFamily="2" charset="0"/>
              </a:rPr>
              <a:t>Espérame que pronto yo me iré</a:t>
            </a:r>
            <a:br>
              <a:rPr lang="es-ES" sz="1400" b="1" i="0" dirty="0" smtClean="0">
                <a:solidFill>
                  <a:srgbClr val="FFFF00"/>
                </a:solidFill>
                <a:effectLst/>
                <a:latin typeface="AR CENA" panose="02000000000000000000" pitchFamily="2" charset="0"/>
              </a:rPr>
            </a:br>
            <a:r>
              <a:rPr lang="es-ES" sz="1400" b="1" i="0" dirty="0" smtClean="0">
                <a:solidFill>
                  <a:srgbClr val="FFFF00"/>
                </a:solidFill>
                <a:effectLst/>
                <a:latin typeface="AR CENA" panose="02000000000000000000" pitchFamily="2" charset="0"/>
              </a:rPr>
              <a:t>Allí donde tú estés</a:t>
            </a:r>
          </a:p>
          <a:p>
            <a:pPr algn="ctr"/>
            <a:endParaRPr lang="es-ES" sz="1400" b="1" i="0" dirty="0" smtClean="0">
              <a:solidFill>
                <a:srgbClr val="FFFF00"/>
              </a:solidFill>
              <a:effectLst/>
              <a:latin typeface="AR CENA" panose="02000000000000000000" pitchFamily="2" charset="0"/>
            </a:endParaRPr>
          </a:p>
          <a:p>
            <a:pPr algn="ctr"/>
            <a:r>
              <a:rPr lang="es-ES" sz="1400" b="1" i="0" dirty="0" smtClean="0">
                <a:solidFill>
                  <a:srgbClr val="FFFF00"/>
                </a:solidFill>
                <a:effectLst/>
                <a:latin typeface="AR CENA" panose="02000000000000000000" pitchFamily="2" charset="0"/>
              </a:rPr>
              <a:t>Espérame en el cielo corazón</a:t>
            </a:r>
            <a:br>
              <a:rPr lang="es-ES" sz="1400" b="1" i="0" dirty="0" smtClean="0">
                <a:solidFill>
                  <a:srgbClr val="FFFF00"/>
                </a:solidFill>
                <a:effectLst/>
                <a:latin typeface="AR CENA" panose="02000000000000000000" pitchFamily="2" charset="0"/>
              </a:rPr>
            </a:br>
            <a:r>
              <a:rPr lang="es-ES" sz="1400" b="1" i="0" dirty="0" smtClean="0">
                <a:solidFill>
                  <a:srgbClr val="FFFF00"/>
                </a:solidFill>
                <a:effectLst/>
                <a:latin typeface="AR CENA" panose="02000000000000000000" pitchFamily="2" charset="0"/>
              </a:rPr>
              <a:t>Si es que te vas primero</a:t>
            </a:r>
            <a:br>
              <a:rPr lang="es-ES" sz="1400" b="1" i="0" dirty="0" smtClean="0">
                <a:solidFill>
                  <a:srgbClr val="FFFF00"/>
                </a:solidFill>
                <a:effectLst/>
                <a:latin typeface="AR CENA" panose="02000000000000000000" pitchFamily="2" charset="0"/>
              </a:rPr>
            </a:br>
            <a:r>
              <a:rPr lang="es-ES" sz="1400" b="1" i="0" dirty="0" smtClean="0">
                <a:solidFill>
                  <a:srgbClr val="FFFF00"/>
                </a:solidFill>
                <a:effectLst/>
                <a:latin typeface="AR CENA" panose="02000000000000000000" pitchFamily="2" charset="0"/>
              </a:rPr>
              <a:t>Espérame en el cielo corazón</a:t>
            </a:r>
            <a:br>
              <a:rPr lang="es-ES" sz="1400" b="1" i="0" dirty="0" smtClean="0">
                <a:solidFill>
                  <a:srgbClr val="FFFF00"/>
                </a:solidFill>
                <a:effectLst/>
                <a:latin typeface="AR CENA" panose="02000000000000000000" pitchFamily="2" charset="0"/>
              </a:rPr>
            </a:br>
            <a:r>
              <a:rPr lang="es-ES" sz="1400" b="1" i="0" dirty="0" smtClean="0">
                <a:solidFill>
                  <a:srgbClr val="FFFF00"/>
                </a:solidFill>
                <a:effectLst/>
                <a:latin typeface="AR CENA" panose="02000000000000000000" pitchFamily="2" charset="0"/>
              </a:rPr>
              <a:t>Para empezar de nuevo</a:t>
            </a:r>
          </a:p>
          <a:p>
            <a:pPr algn="ctr"/>
            <a:endParaRPr lang="es-ES" sz="1400" b="1" i="0" dirty="0" smtClean="0">
              <a:solidFill>
                <a:srgbClr val="FFFF00"/>
              </a:solidFill>
              <a:effectLst/>
              <a:latin typeface="AR CENA" panose="02000000000000000000" pitchFamily="2" charset="0"/>
            </a:endParaRPr>
          </a:p>
          <a:p>
            <a:pPr algn="ctr"/>
            <a:r>
              <a:rPr lang="es-ES" sz="1400" b="1" i="0" dirty="0" smtClean="0">
                <a:solidFill>
                  <a:srgbClr val="FFFF00"/>
                </a:solidFill>
                <a:effectLst/>
                <a:latin typeface="AR CENA" panose="02000000000000000000" pitchFamily="2" charset="0"/>
              </a:rPr>
              <a:t>Nuestro amor es tan grande y tan grande</a:t>
            </a:r>
            <a:br>
              <a:rPr lang="es-ES" sz="1400" b="1" i="0" dirty="0" smtClean="0">
                <a:solidFill>
                  <a:srgbClr val="FFFF00"/>
                </a:solidFill>
                <a:effectLst/>
                <a:latin typeface="AR CENA" panose="02000000000000000000" pitchFamily="2" charset="0"/>
              </a:rPr>
            </a:br>
            <a:r>
              <a:rPr lang="es-ES" sz="1400" b="1" i="0" dirty="0" smtClean="0">
                <a:solidFill>
                  <a:srgbClr val="FFFF00"/>
                </a:solidFill>
                <a:effectLst/>
                <a:latin typeface="AR CENA" panose="02000000000000000000" pitchFamily="2" charset="0"/>
              </a:rPr>
              <a:t>Que nunca termina</a:t>
            </a:r>
            <a:br>
              <a:rPr lang="es-ES" sz="1400" b="1" i="0" dirty="0" smtClean="0">
                <a:solidFill>
                  <a:srgbClr val="FFFF00"/>
                </a:solidFill>
                <a:effectLst/>
                <a:latin typeface="AR CENA" panose="02000000000000000000" pitchFamily="2" charset="0"/>
              </a:rPr>
            </a:br>
            <a:r>
              <a:rPr lang="es-ES" sz="1400" b="1" i="0" dirty="0" smtClean="0">
                <a:solidFill>
                  <a:srgbClr val="FFFF00"/>
                </a:solidFill>
                <a:effectLst/>
                <a:latin typeface="AR CENA" panose="02000000000000000000" pitchFamily="2" charset="0"/>
              </a:rPr>
              <a:t>Y esta vida es tan corta y no basta</a:t>
            </a:r>
            <a:br>
              <a:rPr lang="es-ES" sz="1400" b="1" i="0" dirty="0" smtClean="0">
                <a:solidFill>
                  <a:srgbClr val="FFFF00"/>
                </a:solidFill>
                <a:effectLst/>
                <a:latin typeface="AR CENA" panose="02000000000000000000" pitchFamily="2" charset="0"/>
              </a:rPr>
            </a:br>
            <a:r>
              <a:rPr lang="es-ES" sz="1400" b="1" i="0" dirty="0" smtClean="0">
                <a:solidFill>
                  <a:srgbClr val="FFFF00"/>
                </a:solidFill>
                <a:effectLst/>
                <a:latin typeface="AR CENA" panose="02000000000000000000" pitchFamily="2" charset="0"/>
              </a:rPr>
              <a:t>Para nuestro idilio</a:t>
            </a:r>
          </a:p>
          <a:p>
            <a:pPr algn="ctr"/>
            <a:endParaRPr lang="es-ES" sz="1400" b="1" i="0" dirty="0" smtClean="0">
              <a:solidFill>
                <a:srgbClr val="FFFF00"/>
              </a:solidFill>
              <a:effectLst/>
              <a:latin typeface="AR CENA" panose="02000000000000000000" pitchFamily="2" charset="0"/>
            </a:endParaRPr>
          </a:p>
          <a:p>
            <a:pPr algn="ctr"/>
            <a:r>
              <a:rPr lang="es-ES" sz="1400" b="1" i="0" dirty="0" smtClean="0">
                <a:solidFill>
                  <a:srgbClr val="FFFF00"/>
                </a:solidFill>
                <a:effectLst/>
                <a:latin typeface="AR CENA" panose="02000000000000000000" pitchFamily="2" charset="0"/>
              </a:rPr>
              <a:t>Por eso, yo te pido por favor</a:t>
            </a:r>
            <a:br>
              <a:rPr lang="es-ES" sz="1400" b="1" i="0" dirty="0" smtClean="0">
                <a:solidFill>
                  <a:srgbClr val="FFFF00"/>
                </a:solidFill>
                <a:effectLst/>
                <a:latin typeface="AR CENA" panose="02000000000000000000" pitchFamily="2" charset="0"/>
              </a:rPr>
            </a:br>
            <a:r>
              <a:rPr lang="es-ES" sz="1400" b="1" i="0" dirty="0" smtClean="0">
                <a:solidFill>
                  <a:srgbClr val="FFFF00"/>
                </a:solidFill>
                <a:effectLst/>
                <a:latin typeface="AR CENA" panose="02000000000000000000" pitchFamily="2" charset="0"/>
              </a:rPr>
              <a:t>Me esperes en el cielo</a:t>
            </a:r>
            <a:br>
              <a:rPr lang="es-ES" sz="1400" b="1" i="0" dirty="0" smtClean="0">
                <a:solidFill>
                  <a:srgbClr val="FFFF00"/>
                </a:solidFill>
                <a:effectLst/>
                <a:latin typeface="AR CENA" panose="02000000000000000000" pitchFamily="2" charset="0"/>
              </a:rPr>
            </a:br>
            <a:r>
              <a:rPr lang="es-ES" sz="1400" b="1" i="0" dirty="0" smtClean="0">
                <a:solidFill>
                  <a:srgbClr val="FFFF00"/>
                </a:solidFill>
                <a:effectLst/>
                <a:latin typeface="AR CENA" panose="02000000000000000000" pitchFamily="2" charset="0"/>
              </a:rPr>
              <a:t>Y ahí entre nubes de algodón</a:t>
            </a:r>
            <a:br>
              <a:rPr lang="es-ES" sz="1400" b="1" i="0" dirty="0" smtClean="0">
                <a:solidFill>
                  <a:srgbClr val="FFFF00"/>
                </a:solidFill>
                <a:effectLst/>
                <a:latin typeface="AR CENA" panose="02000000000000000000" pitchFamily="2" charset="0"/>
              </a:rPr>
            </a:br>
            <a:r>
              <a:rPr lang="es-ES" sz="1400" b="1" i="0" dirty="0" smtClean="0">
                <a:solidFill>
                  <a:srgbClr val="FFFF00"/>
                </a:solidFill>
                <a:effectLst/>
                <a:latin typeface="AR CENA" panose="02000000000000000000" pitchFamily="2" charset="0"/>
              </a:rPr>
              <a:t>Haremos nuestro nido</a:t>
            </a:r>
          </a:p>
          <a:p>
            <a:pPr algn="ctr"/>
            <a:endParaRPr lang="es-ES" sz="1400" b="1" i="0" dirty="0" smtClean="0">
              <a:solidFill>
                <a:srgbClr val="FFFF00"/>
              </a:solidFill>
              <a:effectLst/>
              <a:latin typeface="AR CENA" panose="02000000000000000000" pitchFamily="2" charset="0"/>
            </a:endParaRPr>
          </a:p>
          <a:p>
            <a:pPr algn="ctr"/>
            <a:r>
              <a:rPr lang="es-ES" sz="1400" b="1" i="0" dirty="0" smtClean="0">
                <a:solidFill>
                  <a:srgbClr val="FFFF00"/>
                </a:solidFill>
                <a:effectLst/>
                <a:latin typeface="AR CENA" panose="02000000000000000000" pitchFamily="2" charset="0"/>
              </a:rPr>
              <a:t>Nuestro amor…</a:t>
            </a:r>
            <a:endParaRPr lang="es-ES" sz="1400" b="1" i="0" dirty="0">
              <a:solidFill>
                <a:srgbClr val="FFFF00"/>
              </a:solidFill>
              <a:effectLst/>
              <a:latin typeface="AR CENA" panose="02000000000000000000" pitchFamily="2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2627784" y="5085184"/>
            <a:ext cx="324036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ES" sz="3600" dirty="0">
                <a:solidFill>
                  <a:schemeClr val="bg1"/>
                </a:solidFill>
                <a:latin typeface="AR CENA" panose="02000000000000000000" pitchFamily="2" charset="0"/>
              </a:rPr>
              <a:t>Lucho Gatica </a:t>
            </a:r>
          </a:p>
          <a:p>
            <a:pPr lvl="0" algn="ctr"/>
            <a:r>
              <a:rPr lang="es-ES" dirty="0" err="1">
                <a:solidFill>
                  <a:schemeClr val="bg1"/>
                </a:solidFill>
                <a:latin typeface="AR CENA" panose="02000000000000000000" pitchFamily="2" charset="0"/>
              </a:rPr>
              <a:t>Formatação</a:t>
            </a:r>
            <a:r>
              <a:rPr lang="es-ES" dirty="0">
                <a:solidFill>
                  <a:schemeClr val="bg1"/>
                </a:solidFill>
                <a:latin typeface="AR CENA" panose="02000000000000000000" pitchFamily="2" charset="0"/>
              </a:rPr>
              <a:t>: </a:t>
            </a:r>
            <a:r>
              <a:rPr lang="es-ES" dirty="0" err="1">
                <a:solidFill>
                  <a:schemeClr val="bg1"/>
                </a:solidFill>
                <a:latin typeface="AR CENA" panose="02000000000000000000" pitchFamily="2" charset="0"/>
              </a:rPr>
              <a:t>acnnassifSlides</a:t>
            </a:r>
            <a:endParaRPr lang="es-ES" dirty="0">
              <a:solidFill>
                <a:schemeClr val="bg1"/>
              </a:solidFill>
              <a:latin typeface="AR CENA" panose="02000000000000000000" pitchFamily="2" charset="0"/>
            </a:endParaRPr>
          </a:p>
          <a:p>
            <a:pPr lvl="0" algn="ctr"/>
            <a:r>
              <a:rPr lang="es-ES" dirty="0">
                <a:solidFill>
                  <a:schemeClr val="bg1"/>
                </a:solidFill>
                <a:latin typeface="AR CENA" panose="02000000000000000000" pitchFamily="2" charset="0"/>
              </a:rPr>
              <a:t>15/10/2016</a:t>
            </a:r>
          </a:p>
        </p:txBody>
      </p:sp>
    </p:spTree>
    <p:extLst>
      <p:ext uri="{BB962C8B-B14F-4D97-AF65-F5344CB8AC3E}">
        <p14:creationId xmlns:p14="http://schemas.microsoft.com/office/powerpoint/2010/main" val="12201970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85000">
        <p14:shred/>
      </p:transition>
    </mc:Choice>
    <mc:Fallback>
      <p:transition spd="slow" advTm="18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174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46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99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992" tmFilter="0, 0; 0.125,0.2665; 0.25,0.4; 0.375,0.465; 0.5,0.5;  0.625,0.535; 0.75,0.6; 0.875,0.7335; 1,1">
                                          <p:stCondLst>
                                            <p:cond delay="199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96" tmFilter="0, 0; 0.125,0.2665; 0.25,0.4; 0.375,0.465; 0.5,0.5;  0.625,0.535; 0.75,0.6; 0.875,0.7335; 1,1">
                                          <p:stCondLst>
                                            <p:cond delay="397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92" tmFilter="0, 0; 0.125,0.2665; 0.25,0.4; 0.375,0.465; 0.5,0.5;  0.625,0.535; 0.75,0.6; 0.875,0.7335; 1,1">
                                          <p:stCondLst>
                                            <p:cond delay="49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" dur="78">
                                          <p:stCondLst>
                                            <p:cond delay="19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" dur="498" decel="50000">
                                          <p:stCondLst>
                                            <p:cond delay="202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78">
                                          <p:stCondLst>
                                            <p:cond delay="393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" dur="498" decel="50000">
                                          <p:stCondLst>
                                            <p:cond delay="401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78">
                                          <p:stCondLst>
                                            <p:cond delay="492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" dur="498" decel="50000">
                                          <p:stCondLst>
                                            <p:cond delay="500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78">
                                          <p:stCondLst>
                                            <p:cond delay="54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" dur="498" decel="50000">
                                          <p:stCondLst>
                                            <p:cond delay="550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</TotalTime>
  <Words>78</Words>
  <Application>Microsoft Office PowerPoint</Application>
  <PresentationFormat>Apresentação na tela (4:3)</PresentationFormat>
  <Paragraphs>33</Paragraphs>
  <Slides>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9</vt:i4>
      </vt:variant>
    </vt:vector>
  </HeadingPairs>
  <TitlesOfParts>
    <vt:vector size="10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ACNNASSIF</dc:creator>
  <cp:lastModifiedBy>ACNNASSIF</cp:lastModifiedBy>
  <cp:revision>12</cp:revision>
  <dcterms:created xsi:type="dcterms:W3CDTF">2016-10-15T22:03:10Z</dcterms:created>
  <dcterms:modified xsi:type="dcterms:W3CDTF">2016-11-01T19:30:45Z</dcterms:modified>
</cp:coreProperties>
</file>