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sldIdLst>
    <p:sldId id="257" r:id="rId5"/>
    <p:sldId id="261" r:id="rId6"/>
    <p:sldId id="260" r:id="rId7"/>
    <p:sldId id="262" r:id="rId8"/>
    <p:sldId id="259" r:id="rId9"/>
    <p:sldId id="263" r:id="rId10"/>
    <p:sldId id="258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sYxG4FxJWqeOG5meDFcZg==" hashData="kdBuEtE6yH/sVoY6h6OspaFBAC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6832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3239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5772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476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9252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5953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693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5059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0085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5036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2494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1419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6422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7010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8075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7013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5425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7361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274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6600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32789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5343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79C01-F4C3-4CE0-8BF4-9CAA4FCF30C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38110-7DD0-4EE8-9CF5-CA6E4CE1D14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7813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5148A-8996-471D-8C72-1303BB78FFD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1BB94-5AF7-4FEF-8083-838094272B7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9777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F957E-14E3-4A9D-A73A-89A5EFB3B71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B6ED2-6F3F-4B89-903C-C81BC7D870D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2274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0D455-CEBD-43FD-9B02-DC5B40C1868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D2C5C-02FF-4ADB-9A97-F3CE12995DB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9898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A13BD-6159-493E-9928-B4B8E369DDE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E802B-8C9E-4E8A-AEB5-CA0E192AC983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401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F2742-723F-4034-918D-C4392BA3FF2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5BC7B-D994-47EF-92BC-C3B7CB89FAC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7458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C7694-6942-4755-A040-E684E6C3B5E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9F2C6-32DC-436F-B4B6-64EFB39148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3538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244D9-D8C5-46C4-A0C4-9C95C17E8B8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7E847-0C92-4457-A92B-00E189804D4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8678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AB1B4-AA55-4565-AD4D-C787EC0345C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604A5-0451-4182-BFF7-06E8BAADAB7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1114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F623C-C3E0-4A57-8919-0040594B365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78FC3-36D0-4DEC-966D-6423C3B3A41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8834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A4DC7-75A9-4C6D-B3E4-3C4B57724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D0A25-4A70-4510-9C10-8C7A1CAE8A0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9276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60F4A-08C7-442A-ADDB-100BBC04A80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E6392-F93E-40FA-8898-0FB898670E7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9013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7942BA-8341-4553-AC60-26CC8D17B76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3910B-5561-443F-9114-1986154F8CC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3786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6EA48-BE7B-4464-96BB-90938B9AD41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BECCE-D1A7-4BC8-86F3-BE8A9C05E257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3116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C777A-6ABE-4195-BC79-0D91C64BFE8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BFAC5-09A1-44C1-96DD-DD85916DB1A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89679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0F405-AB76-40C7-857F-C6A6CF709D7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2A69F-C7EB-4867-BACA-59EC032A22D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44631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33DF7-DBB4-4F10-98CA-F5020616B14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95A90-47FA-4C16-9ABC-2631EE1A2C3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77287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7C2CC-D22D-4046-B3A8-6B37DA45727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97B66-AC0F-43BB-9C2C-B837C3746A4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96018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AE4B9-F58F-448B-856F-5CF6BEA6443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02848-BF35-4C13-B2AD-452D3AC8B75F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47918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4049C-F9B7-4DD3-85D6-AFBDAC9CB54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1039A-ABE0-4729-A24E-180FF6C44323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2011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06F0D-3201-42FA-8374-C70DCDB804A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72C683-44FD-4BB6-B4FD-DC8B89D1633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8502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E2613-8B95-4B11-B27E-E1BFF969C64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59A71-6549-4D2A-9F0C-58F18E98C97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035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9CA3D-0204-4EEF-B081-627CA75C19BF}" type="datetimeFigureOut">
              <a:rPr lang="pt-BR" smtClean="0"/>
              <a:t>20/09/2013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D6493-33D2-45DC-BDEF-23EFECC103E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8089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E26AF-943C-4E64-A51F-BEFD5B88204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675E0-B1A2-4BAE-856C-DBBBC69DEDC9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69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988532-DE0F-4BE0-9FDE-5413D1F25B75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E6015A5-C372-44EB-9DFF-A03059947013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591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2334D0-CDC0-4C47-9700-AA3B75D07D8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20/09/2013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20BAD3-A09F-4B6D-A18C-7067A2CA30F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60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hyperlink" Target="http://www.sergrasan.com/nassifslides" TargetMode="External"/><Relationship Id="rId5" Type="http://schemas.openxmlformats.org/officeDocument/2006/relationships/hyperlink" Target="http://www.sergrasan.com/acnnassifslides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pt.wikipedia.org/wiki/Compositora" TargetMode="External"/><Relationship Id="rId3" Type="http://schemas.openxmlformats.org/officeDocument/2006/relationships/hyperlink" Target="http://pt.wikipedia.org/wiki/Nome_art%C3%ADstico" TargetMode="External"/><Relationship Id="rId7" Type="http://schemas.openxmlformats.org/officeDocument/2006/relationships/hyperlink" Target="http://pt.wikipedia.org/wiki/Vocal" TargetMode="External"/><Relationship Id="rId12" Type="http://schemas.openxmlformats.org/officeDocument/2006/relationships/hyperlink" Target="http://pt.wikipedia.org/wiki/Fran%C3%A7a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pt.wikipedia.org/wiki/1970" TargetMode="External"/><Relationship Id="rId11" Type="http://schemas.openxmlformats.org/officeDocument/2006/relationships/hyperlink" Target="http://pt.wikipedia.org/wiki/Canad%C3%A1" TargetMode="External"/><Relationship Id="rId5" Type="http://schemas.openxmlformats.org/officeDocument/2006/relationships/hyperlink" Target="http://pt.wikipedia.org/wiki/9_de_janeiro" TargetMode="External"/><Relationship Id="rId10" Type="http://schemas.openxmlformats.org/officeDocument/2006/relationships/hyperlink" Target="http://pt.wikipedia.org/wiki/B%C3%A9lgica" TargetMode="External"/><Relationship Id="rId4" Type="http://schemas.openxmlformats.org/officeDocument/2006/relationships/hyperlink" Target="http://pt.wikipedia.org/wiki/Etterbeek" TargetMode="External"/><Relationship Id="rId9" Type="http://schemas.openxmlformats.org/officeDocument/2006/relationships/hyperlink" Target="http://pt.wikipedia.org/wiki/Letrist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jpe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.pn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932040" y="332656"/>
            <a:ext cx="4211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>
                <a:solidFill>
                  <a:srgbClr val="002060"/>
                </a:solidFill>
                <a:latin typeface="Tahoma"/>
              </a:rPr>
              <a:t>Amar é sofrer um instante de saudade é sentir um segundo de ciúmes, </a:t>
            </a:r>
            <a:endParaRPr lang="pt-BR" sz="1600" b="1" dirty="0" smtClean="0">
              <a:solidFill>
                <a:srgbClr val="002060"/>
              </a:solidFill>
              <a:latin typeface="Tahoma"/>
            </a:endParaRPr>
          </a:p>
          <a:p>
            <a:r>
              <a:rPr lang="pt-BR" sz="1600" b="1" dirty="0" smtClean="0">
                <a:solidFill>
                  <a:srgbClr val="002060"/>
                </a:solidFill>
                <a:latin typeface="Tahoma"/>
              </a:rPr>
              <a:t>viver </a:t>
            </a:r>
            <a:r>
              <a:rPr lang="pt-BR" sz="1600" b="1" dirty="0">
                <a:solidFill>
                  <a:srgbClr val="002060"/>
                </a:solidFill>
                <a:latin typeface="Tahoma"/>
              </a:rPr>
              <a:t>um momento de paixão</a:t>
            </a:r>
            <a:r>
              <a:rPr lang="pt-BR" sz="1600" b="1" dirty="0" smtClean="0">
                <a:solidFill>
                  <a:srgbClr val="002060"/>
                </a:solidFill>
                <a:latin typeface="Tahoma"/>
              </a:rPr>
              <a:t>...</a:t>
            </a:r>
            <a:endParaRPr lang="pt-BR" sz="1600" b="1" dirty="0">
              <a:solidFill>
                <a:srgbClr val="00206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300192" y="5733256"/>
            <a:ext cx="2376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Formatação especial</a:t>
            </a:r>
          </a:p>
          <a:p>
            <a:pPr algn="ctr"/>
            <a:r>
              <a:rPr lang="pt-BR" b="1" dirty="0" err="1" smtClean="0">
                <a:solidFill>
                  <a:schemeClr val="bg1"/>
                </a:solidFill>
              </a:rPr>
              <a:t>Acnnassifslides</a:t>
            </a:r>
            <a:r>
              <a:rPr lang="pt-BR" b="1" dirty="0" smtClean="0">
                <a:solidFill>
                  <a:schemeClr val="bg1"/>
                </a:solidFill>
              </a:rPr>
              <a:t> : 18/09/2013</a:t>
            </a:r>
            <a:endParaRPr lang="pt-BR" b="1" dirty="0">
              <a:solidFill>
                <a:schemeClr val="bg1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6098" y="5805264"/>
            <a:ext cx="3554691" cy="923330"/>
          </a:xfrm>
          <a:prstGeom prst="rect">
            <a:avLst/>
          </a:prstGeom>
          <a:solidFill>
            <a:srgbClr val="FAC090">
              <a:alpha val="50196"/>
            </a:srgbClr>
          </a:solidFill>
        </p:spPr>
        <p:txBody>
          <a:bodyPr wrap="none" rtlCol="0">
            <a:spAutoFit/>
          </a:bodyPr>
          <a:lstStyle/>
          <a:p>
            <a:r>
              <a:rPr lang="pt-BR" dirty="0" smtClean="0"/>
              <a:t>Os originais formatados estão em:</a:t>
            </a:r>
          </a:p>
          <a:p>
            <a:r>
              <a:rPr lang="pt-BR" dirty="0" smtClean="0">
                <a:hlinkClick r:id="rId5"/>
              </a:rPr>
              <a:t>www.sergrasan.com/acnnassifslides</a:t>
            </a:r>
            <a:endParaRPr lang="pt-BR" dirty="0" smtClean="0"/>
          </a:p>
          <a:p>
            <a:r>
              <a:rPr lang="pt-BR" dirty="0" smtClean="0">
                <a:hlinkClick r:id="rId6"/>
              </a:rPr>
              <a:t>www.sergrasan.com/nassifslides</a:t>
            </a:r>
            <a:r>
              <a:rPr lang="pt-BR" dirty="0" smtClean="0"/>
              <a:t> </a:t>
            </a:r>
            <a:endParaRPr lang="pt-BR" dirty="0"/>
          </a:p>
        </p:txBody>
      </p:sp>
      <p:pic>
        <p:nvPicPr>
          <p:cNvPr id="3" name="Historia_de_u. 1 wav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79512" y="3861048"/>
            <a:ext cx="295232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/>
              <a:t>Abertura:</a:t>
            </a:r>
          </a:p>
          <a:p>
            <a:pPr algn="ctr"/>
            <a:r>
              <a:rPr lang="pt-BR" sz="1600" dirty="0" smtClean="0">
                <a:solidFill>
                  <a:srgbClr val="002060"/>
                </a:solidFill>
              </a:rPr>
              <a:t> </a:t>
            </a:r>
            <a:r>
              <a:rPr lang="pt-BR" sz="2000" b="1" dirty="0" smtClean="0">
                <a:solidFill>
                  <a:srgbClr val="002060"/>
                </a:solidFill>
              </a:rPr>
              <a:t>Nana </a:t>
            </a:r>
            <a:r>
              <a:rPr lang="pt-BR" sz="2000" b="1" dirty="0" err="1" smtClean="0">
                <a:solidFill>
                  <a:srgbClr val="002060"/>
                </a:solidFill>
              </a:rPr>
              <a:t>Mouskouri</a:t>
            </a:r>
            <a:r>
              <a:rPr lang="pt-BR" sz="2000" b="1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pt-BR" sz="1600" dirty="0" smtClean="0"/>
              <a:t>cantando </a:t>
            </a:r>
          </a:p>
          <a:p>
            <a:pPr algn="ctr"/>
            <a:r>
              <a:rPr lang="pt-BR" sz="2400" i="1" dirty="0" smtClean="0">
                <a:solidFill>
                  <a:srgbClr val="002060"/>
                </a:solidFill>
              </a:rPr>
              <a:t>“História de um amor”</a:t>
            </a:r>
            <a:endParaRPr lang="pt-BR" sz="24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5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5725">
        <p14:vortex dir="r"/>
      </p:transition>
    </mc:Choice>
    <mc:Fallback>
      <p:transition spd="slow" advTm="157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7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6" grpId="0"/>
    </p:bldLst>
  </p:timing>
  <p:extLst mod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15000" t="10000" r="15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47664" y="5949518"/>
            <a:ext cx="619268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 err="1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Je</a:t>
            </a:r>
            <a:r>
              <a:rPr lang="pt-BR" sz="6600" b="1" cap="none" spc="0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t’</a:t>
            </a:r>
            <a:r>
              <a:rPr lang="pt-BR" sz="6600" b="1" cap="none" spc="0" dirty="0" err="1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aime</a:t>
            </a:r>
            <a:endParaRPr lang="pt-BR" sz="6600" b="1" cap="none" spc="0" dirty="0">
              <a:ln w="11430"/>
              <a:solidFill>
                <a:srgbClr val="00206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11560" y="116632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200" b="1" dirty="0">
                <a:solidFill>
                  <a:srgbClr val="000000"/>
                </a:solidFill>
                <a:latin typeface="Arial"/>
              </a:rPr>
              <a:t>Lara Fabian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,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3" tooltip="Nome artístico"/>
              </a:rPr>
              <a:t>nome artístico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de </a:t>
            </a:r>
            <a:r>
              <a:rPr lang="pt-BR" sz="1200" b="1" dirty="0">
                <a:solidFill>
                  <a:srgbClr val="000000"/>
                </a:solidFill>
                <a:latin typeface="Arial"/>
              </a:rPr>
              <a:t>Lara Sophie </a:t>
            </a:r>
            <a:r>
              <a:rPr lang="pt-BR" sz="1200" b="1" dirty="0" err="1">
                <a:solidFill>
                  <a:srgbClr val="000000"/>
                </a:solidFill>
                <a:latin typeface="Arial"/>
              </a:rPr>
              <a:t>Katy</a:t>
            </a:r>
            <a:r>
              <a:rPr lang="pt-BR" sz="1200" b="1" dirty="0">
                <a:solidFill>
                  <a:srgbClr val="000000"/>
                </a:solidFill>
                <a:latin typeface="Arial"/>
              </a:rPr>
              <a:t> </a:t>
            </a:r>
            <a:r>
              <a:rPr lang="pt-BR" sz="1200" b="1" dirty="0" err="1">
                <a:solidFill>
                  <a:srgbClr val="000000"/>
                </a:solidFill>
                <a:latin typeface="Arial"/>
              </a:rPr>
              <a:t>Crokaert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(</a:t>
            </a:r>
            <a:r>
              <a:rPr lang="pt-BR" sz="1200" dirty="0" err="1">
                <a:solidFill>
                  <a:srgbClr val="0B0080"/>
                </a:solidFill>
                <a:latin typeface="Arial"/>
                <a:hlinkClick r:id="rId4" tooltip="Etterbeek"/>
              </a:rPr>
              <a:t>Etterbeek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,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5" tooltip="9 de janeiro"/>
              </a:rPr>
              <a:t>9 de janeiro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de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6" tooltip="1970"/>
              </a:rPr>
              <a:t>1970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), é uma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7" tooltip="Vocal"/>
              </a:rPr>
              <a:t>cantora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,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8" tooltip="Compositora"/>
              </a:rPr>
              <a:t>compositora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e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9" tooltip="Letrista"/>
              </a:rPr>
              <a:t>letrista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10" tooltip="Bélgica"/>
              </a:rPr>
              <a:t>ítalo-belga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-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11" tooltip="Canadá"/>
              </a:rPr>
              <a:t>canadense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 de língua </a:t>
            </a:r>
            <a:r>
              <a:rPr lang="pt-BR" sz="1200" dirty="0">
                <a:solidFill>
                  <a:srgbClr val="0B0080"/>
                </a:solidFill>
                <a:latin typeface="Arial"/>
                <a:hlinkClick r:id="rId12" tooltip="França"/>
              </a:rPr>
              <a:t>francesa</a:t>
            </a:r>
            <a:r>
              <a:rPr lang="pt-BR" sz="1200" dirty="0">
                <a:solidFill>
                  <a:srgbClr val="000000"/>
                </a:solidFill>
                <a:latin typeface="Arial"/>
              </a:rPr>
              <a:t>. 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760622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00">
        <p14:prism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179512" y="837000"/>
            <a:ext cx="8784976" cy="5647700"/>
          </a:xfrm>
          <a:prstGeom prst="rect">
            <a:avLst/>
          </a:prstGeom>
          <a:solidFill>
            <a:schemeClr val="tx1">
              <a:lumMod val="95000"/>
              <a:lumOff val="5000"/>
              <a:alpha val="34902"/>
            </a:schemeClr>
          </a:solidFill>
          <a:ln>
            <a:noFill/>
          </a:ln>
          <a:extLst/>
        </p:spPr>
        <p:txBody>
          <a:bodyPr wrap="square" numCol="2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800" b="1" dirty="0" err="1">
                <a:solidFill>
                  <a:srgbClr val="EEECE1"/>
                </a:solidFill>
                <a:cs typeface="Arial" charset="0"/>
              </a:rPr>
              <a:t>Je</a:t>
            </a:r>
            <a:r>
              <a:rPr lang="pt-BR" sz="2800" b="1" dirty="0">
                <a:solidFill>
                  <a:srgbClr val="EEECE1"/>
                </a:solidFill>
                <a:cs typeface="Arial" charset="0"/>
              </a:rPr>
              <a:t> t’</a:t>
            </a:r>
            <a:r>
              <a:rPr lang="pt-BR" sz="2800" b="1" dirty="0" err="1">
                <a:solidFill>
                  <a:srgbClr val="EEECE1"/>
                </a:solidFill>
                <a:cs typeface="Arial" charset="0"/>
              </a:rPr>
              <a:t>aime</a:t>
            </a:r>
            <a:endParaRPr lang="pt-BR" sz="2800" b="1" dirty="0">
              <a:solidFill>
                <a:srgbClr val="EEECE1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dirty="0">
              <a:solidFill>
                <a:srgbClr val="EEECE1"/>
              </a:solidFill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D'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accord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il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existait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d'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autres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façons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de se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quitter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Quelques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éclats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de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verre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auraient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peut-être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pu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nous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aider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Dans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silence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amer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j'ai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décidé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de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pardonner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Les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erreurs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qu'on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peut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faire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à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trop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s'aimer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D'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accord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la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petite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fille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moi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souvent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réclamait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Presque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une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mère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tu me bordais, me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protègeais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t'ai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volé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sang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qu'on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aurait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pas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dû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partager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bout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de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mots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de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rêves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vais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crier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fou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soldat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une star de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cinéma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loup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roi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homme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que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ne suis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pas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Tu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vois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ça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D'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accord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t'ai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confié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tous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mes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sourires,tous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mes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secrets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Même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ceux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dont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seul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frère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est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le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gardien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inavoué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Dans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cette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maison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de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pierre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Satan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nous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regardait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danser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J'ai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tant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voulu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la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guerre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de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corps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qui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se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faisaient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la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paix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fou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soldat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une star de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cinéma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loup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roi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un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homme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que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ne suis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pas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Tu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vois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,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je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t'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aime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comme</a:t>
            </a:r>
            <a:r>
              <a:rPr lang="pt-BR" sz="900" b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</a:t>
            </a:r>
            <a:r>
              <a:rPr lang="pt-BR" sz="900" b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ça</a:t>
            </a:r>
            <a:endParaRPr lang="pt-BR" sz="900" b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/>
            </a:r>
            <a:br>
              <a:rPr lang="pt-BR" sz="900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</a:br>
            <a:endParaRPr lang="pt-BR" sz="900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dirty="0">
              <a:solidFill>
                <a:srgbClr val="EEECE1"/>
              </a:solidFill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2800" b="1" i="1" dirty="0">
                <a:solidFill>
                  <a:srgbClr val="EEECE1"/>
                </a:solidFill>
                <a:cs typeface="Arial" charset="0"/>
              </a:rPr>
              <a:t>Eu te Amo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i="1" dirty="0">
              <a:solidFill>
                <a:srgbClr val="EEECE1"/>
              </a:solidFill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Tudo bem... existiam outras formas de se separar...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Alguns cacos de vidro teriam podido, talvez, nos ajudar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Neste silêncio amargo, eu decidi perdoar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Os erros que se pode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i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Tudo bem... a criança em mim te chamava frequentemente...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 quase como uma mãe,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você me cercava, me protegia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Eu roubei de você este sangue que não devia ser compartilhado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 ao fim das palavras, dos sonhos, eu vou gritar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i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Eu te amo, eu te amo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Como um tolo, como um soldado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Como uma estrela de cinema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Eu te amo... eu te amo..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Como um lobo, como um rei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Como um homem, que eu não sou...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Veja só... eu te amo assim!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i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Tudo bem... eu confiei à você 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todos os meus sorrisos, todos os meus segredos...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Mesmo aqueles que só um irmão é o guardião inconfessável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 nesta casa de pedra,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 err="1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Santã</a:t>
            </a: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 nos olhava dançar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Eu queria tanto a guerra dos corpos que só se faziam a paz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900" b="1" i="1" dirty="0">
              <a:solidFill>
                <a:srgbClr val="EEECE1"/>
              </a:solidFill>
              <a:latin typeface="Bookman Old Style" pitchFamily="18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Eu te amo, eu te amo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Como um tolo, como um soldado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Como uma estrela de cinema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Eu te amo... eu te amo..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Como um lobo, como um rei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Como um homem, que eu não sou...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b="1" i="1" dirty="0">
                <a:solidFill>
                  <a:srgbClr val="EEECE1"/>
                </a:solidFill>
                <a:latin typeface="Bookman Old Style" pitchFamily="18" charset="0"/>
                <a:cs typeface="Arial" charset="0"/>
              </a:rPr>
              <a:t>Veja só... eu te amo assim!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900" dirty="0">
                <a:solidFill>
                  <a:srgbClr val="EEECE1"/>
                </a:solidFill>
                <a:cs typeface="Arial" charset="0"/>
              </a:rPr>
              <a:t/>
            </a:r>
            <a:br>
              <a:rPr lang="pt-BR" sz="900" dirty="0">
                <a:solidFill>
                  <a:srgbClr val="EEECE1"/>
                </a:solidFill>
                <a:cs typeface="Arial" charset="0"/>
              </a:rPr>
            </a:br>
            <a:endParaRPr lang="pt-BR" sz="900" dirty="0">
              <a:solidFill>
                <a:srgbClr val="EEECE1"/>
              </a:solidFill>
              <a:cs typeface="Arial" charset="0"/>
            </a:endParaRPr>
          </a:p>
        </p:txBody>
      </p:sp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3492500" y="44450"/>
            <a:ext cx="2159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>
                <a:solidFill>
                  <a:prstClr val="black"/>
                </a:solidFill>
              </a:rPr>
              <a:t>Canta: </a:t>
            </a:r>
            <a:r>
              <a:rPr lang="pt-BR" b="1" i="1">
                <a:solidFill>
                  <a:srgbClr val="002060"/>
                </a:solidFill>
              </a:rPr>
              <a:t>LARA FABIAN</a:t>
            </a:r>
          </a:p>
        </p:txBody>
      </p:sp>
      <p:sp>
        <p:nvSpPr>
          <p:cNvPr id="3" name="CaixaDeTexto 2"/>
          <p:cNvSpPr txBox="1">
            <a:spLocks noChangeArrowheads="1"/>
          </p:cNvSpPr>
          <p:nvPr/>
        </p:nvSpPr>
        <p:spPr bwMode="auto">
          <a:xfrm>
            <a:off x="2878138" y="6092825"/>
            <a:ext cx="3384550" cy="369332"/>
          </a:xfrm>
          <a:prstGeom prst="rect">
            <a:avLst/>
          </a:prstGeom>
          <a:solidFill>
            <a:srgbClr val="0D0D0D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b="1" dirty="0" err="1" smtClean="0">
                <a:solidFill>
                  <a:prstClr val="white"/>
                </a:solidFill>
              </a:rPr>
              <a:t>nassifslides</a:t>
            </a:r>
            <a:r>
              <a:rPr lang="pt-BR" b="1" dirty="0" smtClean="0">
                <a:solidFill>
                  <a:prstClr val="white"/>
                </a:solidFill>
              </a:rPr>
              <a:t> </a:t>
            </a:r>
            <a:endParaRPr lang="pt-BR" b="1" dirty="0">
              <a:solidFill>
                <a:prstClr val="white"/>
              </a:solidFill>
            </a:endParaRPr>
          </a:p>
        </p:txBody>
      </p:sp>
      <p:pic>
        <p:nvPicPr>
          <p:cNvPr id="5" name="Lara_Fabian_-_Je_t'aime.wav99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5613" y="3140968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ACNNASSIF\Pictures\Lara_Fabian0000jp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428" y="350320"/>
            <a:ext cx="1039969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610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4723">
        <p14:honeycomb/>
      </p:transition>
    </mc:Choice>
    <mc:Fallback xmlns="">
      <p:transition spd="slow" advTm="2647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 animBg="1"/>
    </p:bldLst>
  </p:timing>
  <p:extLst>
    <p:ext uri="{E180D4A7-C9FB-4DFB-919C-405C955672EB}">
      <p14:showEvtLst xmlns:p14="http://schemas.microsoft.com/office/powerpoint/2010/main">
        <p14:playEvt time="5006" objId="5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15000" t="15000" r="15000"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987824" y="0"/>
            <a:ext cx="34563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Malú es la voz indiscutible del pop español. Nacida en el seno de una familia de grandes artistas, creció rodeada de talento, arte y música. Sobrina de Paco de Lucía e hija de Pepe de Lucía, comenzó su carrera con tan solo 15 años.</a:t>
            </a:r>
            <a:endParaRPr lang="pt-BR" sz="1200" b="1" dirty="0"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403648" y="5733256"/>
            <a:ext cx="6048672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2800" b="1" i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Narrow" panose="020B0606020202030204" pitchFamily="34" charset="0"/>
              </a:rPr>
              <a:t>Malú</a:t>
            </a:r>
            <a:r>
              <a:rPr lang="pt-BR" sz="2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Narrow" panose="020B0606020202030204" pitchFamily="34" charset="0"/>
              </a:rPr>
              <a:t> </a:t>
            </a:r>
            <a:r>
              <a:rPr lang="pt-BR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CANTA</a:t>
            </a:r>
            <a:endParaRPr lang="pt-BR" sz="2800" b="1" i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Arial Narrow" panose="020B0606020202030204" pitchFamily="34" charset="0"/>
            </a:endParaRPr>
          </a:p>
          <a:p>
            <a:pPr algn="ctr"/>
            <a:r>
              <a:rPr lang="pt-BR" sz="4800" b="1" i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Narrow" panose="020B0606020202030204" pitchFamily="34" charset="0"/>
              </a:rPr>
              <a:t>Enamorame</a:t>
            </a:r>
            <a:r>
              <a:rPr lang="pt-BR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Narrow" panose="020B0606020202030204" pitchFamily="34" charset="0"/>
              </a:rPr>
              <a:t> </a:t>
            </a:r>
            <a:r>
              <a:rPr lang="pt-BR" sz="4800" b="1" i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Narrow" panose="020B0606020202030204" pitchFamily="34" charset="0"/>
              </a:rPr>
              <a:t>la</a:t>
            </a:r>
            <a:r>
              <a:rPr lang="pt-BR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Narrow" panose="020B0606020202030204" pitchFamily="34" charset="0"/>
              </a:rPr>
              <a:t> vida</a:t>
            </a:r>
          </a:p>
        </p:txBody>
      </p:sp>
    </p:spTree>
    <p:extLst>
      <p:ext uri="{BB962C8B-B14F-4D97-AF65-F5344CB8AC3E}">
        <p14:creationId xmlns:p14="http://schemas.microsoft.com/office/powerpoint/2010/main" val="1894894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3000">
        <p14:doors dir="vert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tângulo 1"/>
          <p:cNvSpPr>
            <a:spLocks noChangeArrowheads="1"/>
          </p:cNvSpPr>
          <p:nvPr/>
        </p:nvSpPr>
        <p:spPr bwMode="auto">
          <a:xfrm>
            <a:off x="184311" y="404664"/>
            <a:ext cx="3744540" cy="635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Susurraste un te quiero casi sin conocernos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con la inocencia de un niño amarrado a mi pecho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tiraste la llave de mis secretos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/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Desnudaste la luna sin temor ni censuras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mil caricias y un beso, divisiones y sumas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que han </a:t>
            </a:r>
            <a:r>
              <a:rPr lang="es-ES" sz="1100" dirty="0" err="1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llenao</a:t>
            </a: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 mi cabeza de esta locura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/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Regálame tu amor y enamórame la vida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ya conocí el dolor y el sufrir de otras heridas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crucemos este mar y alcancemos nuestra orilla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con el viento a favor...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Regálame tu amor y enamórame la vida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que no es fácil vagar tanto tiempo a la deriva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toma mi corazón, llénalo de fantasías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de ternura y pasión...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/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Susurraste un te quiero casi sin conocernos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lo cogimos con ganas un 16 de febrero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y llegamos al alba de beso en beso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/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Sube y baja las dudas, el amor es tan raro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es invierno y verano, es tan dulce y amargo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que aparece y se fuga como un extraño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/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Regálame tu amor y enamórame la vida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ya conocí el dolor y el sufrir de otras heridas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crucemos este mar y alcancemos nuestra orilla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con el viento a favor...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Regálame tu amor y enamórame la vida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que no es fácil vagar tanto tiempo a la deriva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toma mi corazón, llénalo de fantasías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de ternura y pasión...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/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...tanto tiempo a la deriva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toma mi corazón, llénalo de fantasías </a:t>
            </a:r>
            <a:b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</a:br>
            <a:r>
              <a:rPr lang="es-ES" sz="1100" dirty="0" smtClean="0">
                <a:solidFill>
                  <a:prstClr val="white"/>
                </a:solidFill>
                <a:latin typeface="Comic Sans MS" pitchFamily="66" charset="0"/>
                <a:cs typeface="Arial" charset="0"/>
              </a:rPr>
              <a:t>de ternura y pasión</a:t>
            </a:r>
            <a:endParaRPr lang="pt-BR" sz="1100" dirty="0">
              <a:solidFill>
                <a:prstClr val="white"/>
              </a:solidFill>
              <a:latin typeface="Comic Sans MS" pitchFamily="66" charset="0"/>
              <a:cs typeface="Arial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-28606" y="0"/>
            <a:ext cx="366450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100" b="1" dirty="0">
                <a:solidFill>
                  <a:srgbClr val="FFFF00"/>
                </a:solidFill>
                <a:latin typeface="Arial Rounded MT Bold" pitchFamily="34" charset="0"/>
                <a:cs typeface="Arial" charset="0"/>
              </a:rPr>
              <a:t>ENAMORAME LA VIDA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100" b="1" dirty="0">
                <a:solidFill>
                  <a:srgbClr val="FFFF00"/>
                </a:solidFill>
                <a:latin typeface="Arial Rounded MT Bold" pitchFamily="34" charset="0"/>
                <a:cs typeface="Arial" charset="0"/>
              </a:rPr>
              <a:t>Canta: MALÚ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31840" y="6093296"/>
            <a:ext cx="28803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b="1" dirty="0" err="1" smtClean="0">
                <a:solidFill>
                  <a:srgbClr val="FFFF00"/>
                </a:solidFill>
                <a:cs typeface="Arial" charset="0"/>
              </a:rPr>
              <a:t>nassifslides</a:t>
            </a:r>
            <a:endParaRPr lang="pt-BR" sz="1400" b="1" dirty="0">
              <a:solidFill>
                <a:srgbClr val="FFFF00"/>
              </a:solidFill>
              <a:cs typeface="Arial" charset="0"/>
            </a:endParaRPr>
          </a:p>
        </p:txBody>
      </p:sp>
      <p:pic>
        <p:nvPicPr>
          <p:cNvPr id="2051" name="Picture 3" descr="C:\Users\ACNNASSIF\Pictures\malu_04  zzz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11" y="215443"/>
            <a:ext cx="1165889" cy="14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857211" y="1619443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 err="1" smtClean="0">
                <a:solidFill>
                  <a:prstClr val="white"/>
                </a:solidFill>
                <a:cs typeface="Arial" charset="0"/>
              </a:rPr>
              <a:t>Malú</a:t>
            </a:r>
            <a:endParaRPr lang="pt-BR" sz="1400" dirty="0" smtClean="0">
              <a:solidFill>
                <a:prstClr val="white"/>
              </a:solidFill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900" dirty="0" smtClean="0">
                <a:solidFill>
                  <a:prstClr val="white"/>
                </a:solidFill>
                <a:cs typeface="Arial" charset="0"/>
              </a:rPr>
              <a:t>Cantora espanhola</a:t>
            </a:r>
            <a:endParaRPr lang="pt-BR" sz="900" dirty="0">
              <a:solidFill>
                <a:prstClr val="white"/>
              </a:solidFill>
              <a:cs typeface="Arial" charset="0"/>
            </a:endParaRPr>
          </a:p>
        </p:txBody>
      </p:sp>
      <p:pic>
        <p:nvPicPr>
          <p:cNvPr id="6" name="Enamorame La Vida.wma9999000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72876" y="31266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44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2580">
        <p14:glitter pattern="hexagon"/>
      </p:transition>
    </mc:Choice>
    <mc:Fallback xmlns="">
      <p:transition spd="slow" advTm="1925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050" grpId="0"/>
      <p:bldP spid="3" grpId="0"/>
      <p:bldP spid="4" grpId="0"/>
    </p:bldLst>
  </p:timing>
  <p:extLst>
    <p:ext uri="{E180D4A7-C9FB-4DFB-919C-405C955672EB}">
      <p14:showEvtLst xmlns:p14="http://schemas.microsoft.com/office/powerpoint/2010/main">
        <p14:playEvt time="4007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15000" t="15000" r="15000" b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07851" y="116632"/>
            <a:ext cx="312829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002060"/>
                </a:solidFill>
              </a:rPr>
              <a:t>Mercedes </a:t>
            </a:r>
            <a:r>
              <a:rPr lang="pt-BR" b="1" dirty="0">
                <a:solidFill>
                  <a:srgbClr val="002060"/>
                </a:solidFill>
              </a:rPr>
              <a:t>Trujillo </a:t>
            </a:r>
            <a:r>
              <a:rPr lang="pt-BR" b="1" dirty="0" err="1" smtClean="0">
                <a:solidFill>
                  <a:srgbClr val="002060"/>
                </a:solidFill>
              </a:rPr>
              <a:t>Callealt</a:t>
            </a:r>
            <a:endParaRPr lang="pt-BR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2000" b="1" i="1" dirty="0" err="1" smtClean="0">
                <a:solidFill>
                  <a:srgbClr val="002060"/>
                </a:solidFill>
              </a:rPr>
              <a:t>Merche</a:t>
            </a:r>
            <a:r>
              <a:rPr lang="pt-BR" sz="2000" b="1" i="1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pt-BR" sz="1400" b="1" dirty="0" smtClean="0">
                <a:solidFill>
                  <a:srgbClr val="002060"/>
                </a:solidFill>
              </a:rPr>
              <a:t>14 </a:t>
            </a:r>
            <a:r>
              <a:rPr lang="pt-BR" sz="1400" b="1" dirty="0">
                <a:solidFill>
                  <a:srgbClr val="002060"/>
                </a:solidFill>
              </a:rPr>
              <a:t>de junho de 1974 (39 anos</a:t>
            </a:r>
            <a:r>
              <a:rPr lang="pt-BR" sz="1400" dirty="0">
                <a:solidFill>
                  <a:srgbClr val="002060"/>
                </a:solidFill>
              </a:rPr>
              <a:t>)</a:t>
            </a:r>
          </a:p>
        </p:txBody>
      </p:sp>
      <p:sp>
        <p:nvSpPr>
          <p:cNvPr id="3" name="Retângulo 2"/>
          <p:cNvSpPr/>
          <p:nvPr/>
        </p:nvSpPr>
        <p:spPr>
          <a:xfrm>
            <a:off x="1797921" y="6021288"/>
            <a:ext cx="59591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4000" b="1" i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" pitchFamily="18" charset="0"/>
              </a:rPr>
              <a:t>Prefiero</a:t>
            </a:r>
            <a:r>
              <a:rPr lang="pt-BR" sz="4000" b="1" i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" pitchFamily="18" charset="0"/>
              </a:rPr>
              <a:t> verte de </a:t>
            </a:r>
            <a:r>
              <a:rPr lang="pt-BR" sz="4000" b="1" i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" pitchFamily="18" charset="0"/>
              </a:rPr>
              <a:t>noche</a:t>
            </a:r>
            <a:endParaRPr lang="pt-BR" sz="4000" b="1" i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802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67844" y="764704"/>
            <a:ext cx="3420380" cy="62016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100" b="1" dirty="0">
                <a:solidFill>
                  <a:srgbClr val="FFFF00"/>
                </a:solidFill>
                <a:latin typeface="Arial"/>
              </a:rPr>
              <a:t>Se presenta el día feo hoy tampoco te veo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me molesta sentir que me comen </a:t>
            </a:r>
          </a:p>
          <a:p>
            <a:r>
              <a:rPr lang="es-ES" sz="1100" b="1" dirty="0">
                <a:solidFill>
                  <a:srgbClr val="FFFF00"/>
                </a:solidFill>
                <a:latin typeface="Arial"/>
              </a:rPr>
              <a:t>los celos de tu vida sin mi... 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No soporto no verte que difícil tenerte 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no estar a tu lado,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cuanto sufro tu ausencia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mis ganas de ti..</a:t>
            </a:r>
            <a:endParaRPr lang="es-ES" sz="1100" b="1" dirty="0">
              <a:solidFill>
                <a:srgbClr val="FFFF00"/>
              </a:solidFill>
            </a:endParaRPr>
          </a:p>
          <a:p>
            <a:pPr lvl="1"/>
            <a:r>
              <a:rPr lang="es-ES" sz="1100" b="1" dirty="0">
                <a:solidFill>
                  <a:srgbClr val="FFFF00"/>
                </a:solidFill>
                <a:latin typeface="Arial"/>
              </a:rPr>
              <a:t>si tu no estas aquí me duele imaginarte </a:t>
            </a:r>
          </a:p>
          <a:p>
            <a:pPr lvl="1"/>
            <a:r>
              <a:rPr lang="es-ES" sz="1100" b="1" dirty="0">
                <a:solidFill>
                  <a:srgbClr val="FFFF00"/>
                </a:solidFill>
                <a:latin typeface="Arial"/>
              </a:rPr>
              <a:t>solo, pero así te siento de algún modo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me da la fe para seguir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yo quiero verte cada noche.....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200" b="1" dirty="0" err="1">
                <a:solidFill>
                  <a:srgbClr val="FFFF00"/>
                </a:solidFill>
              </a:rPr>
              <a:t>p</a:t>
            </a:r>
            <a:r>
              <a:rPr lang="es-ES" sz="1100" b="1" dirty="0" err="1">
                <a:solidFill>
                  <a:srgbClr val="FFFF00"/>
                </a:solidFill>
              </a:rPr>
              <a:t>‘</a:t>
            </a:r>
            <a:r>
              <a:rPr lang="es-ES" sz="1100" b="1" dirty="0" err="1">
                <a:solidFill>
                  <a:srgbClr val="FFFF00"/>
                </a:solidFill>
                <a:latin typeface="Arial"/>
              </a:rPr>
              <a:t>a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 poder dormirme con tus besos </a:t>
            </a:r>
            <a:endParaRPr lang="es-ES" sz="1100" b="1" dirty="0" smtClean="0">
              <a:solidFill>
                <a:srgbClr val="FFFF00"/>
              </a:solidFill>
              <a:latin typeface="Arial"/>
            </a:endParaRPr>
          </a:p>
          <a:p>
            <a:pPr lvl="1"/>
            <a:r>
              <a:rPr lang="es-ES" sz="1100" b="1" dirty="0" smtClean="0">
                <a:solidFill>
                  <a:srgbClr val="FFFF00"/>
                </a:solidFill>
                <a:latin typeface="Arial"/>
              </a:rPr>
              <a:t>solo </a:t>
            </a:r>
            <a:r>
              <a:rPr lang="es-ES" sz="1100" b="1" dirty="0" err="1" smtClean="0">
                <a:solidFill>
                  <a:srgbClr val="FFFF00"/>
                </a:solidFill>
                <a:latin typeface="Arial"/>
              </a:rPr>
              <a:t>p’a</a:t>
            </a:r>
            <a:r>
              <a:rPr lang="es-ES" sz="1100" b="1" dirty="0" smtClean="0">
                <a:solidFill>
                  <a:srgbClr val="FFFF00"/>
                </a:solidFill>
                <a:latin typeface="Arial"/>
              </a:rPr>
              <a:t> 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que tu cuerpo me roce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prefiero verte de noche </a:t>
            </a:r>
          </a:p>
          <a:p>
            <a:r>
              <a:rPr lang="es-ES" sz="1100" b="1" dirty="0">
                <a:solidFill>
                  <a:srgbClr val="FFFF00"/>
                </a:solidFill>
                <a:latin typeface="Arial"/>
              </a:rPr>
              <a:t>si pudiera abrazarte si pudiera besarte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me sentiría mejor tengo tanto que darte </a:t>
            </a:r>
          </a:p>
          <a:p>
            <a:r>
              <a:rPr lang="es-ES" sz="1100" b="1" dirty="0">
                <a:solidFill>
                  <a:srgbClr val="FFFF00"/>
                </a:solidFill>
                <a:latin typeface="Arial"/>
              </a:rPr>
              <a:t>que me ahoga este amor 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tu no estas aquí..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tu no estas aquí..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no me acostumbro a estar sin ti..</a:t>
            </a:r>
          </a:p>
          <a:p>
            <a:pPr lvl="1"/>
            <a:r>
              <a:rPr lang="es-ES" sz="1100" b="1" dirty="0">
                <a:solidFill>
                  <a:srgbClr val="FFFF00"/>
                </a:solidFill>
                <a:latin typeface="Arial"/>
              </a:rPr>
              <a:t>y yo quiero verte cada noche..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 err="1">
                <a:solidFill>
                  <a:srgbClr val="FFFF00"/>
                </a:solidFill>
                <a:latin typeface="Arial"/>
              </a:rPr>
              <a:t>p’a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 poder dormirme con tus besos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disfrutar al máximo la magia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de mirarte al despertar </a:t>
            </a:r>
            <a:r>
              <a:rPr lang="es-ES" sz="1100" b="1" dirty="0" err="1">
                <a:solidFill>
                  <a:srgbClr val="FFFF00"/>
                </a:solidFill>
                <a:latin typeface="Arial"/>
              </a:rPr>
              <a:t>uuuhh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sentir el fuego de tu </a:t>
            </a:r>
            <a:r>
              <a:rPr lang="es-ES" sz="1100" b="1" dirty="0" err="1">
                <a:solidFill>
                  <a:srgbClr val="FFFF00"/>
                </a:solidFill>
                <a:latin typeface="Arial"/>
              </a:rPr>
              <a:t>manooooo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...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abrazarte cuando tenga </a:t>
            </a:r>
            <a:r>
              <a:rPr lang="es-ES" sz="1100" b="1" dirty="0" err="1">
                <a:solidFill>
                  <a:srgbClr val="FFFF00"/>
                </a:solidFill>
                <a:latin typeface="Arial"/>
              </a:rPr>
              <a:t>frioo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....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endParaRPr lang="es-ES" sz="1100" b="1" dirty="0">
              <a:solidFill>
                <a:srgbClr val="FFFF00"/>
              </a:solidFill>
            </a:endParaRPr>
          </a:p>
          <a:p>
            <a:r>
              <a:rPr lang="es-ES" sz="1100" b="1" dirty="0">
                <a:solidFill>
                  <a:srgbClr val="FFFF00"/>
                </a:solidFill>
                <a:latin typeface="Arial"/>
              </a:rPr>
              <a:t>solo </a:t>
            </a:r>
            <a:r>
              <a:rPr lang="es-ES" sz="1100" b="1" dirty="0" err="1">
                <a:solidFill>
                  <a:srgbClr val="FFFF00"/>
                </a:solidFill>
                <a:latin typeface="Arial"/>
              </a:rPr>
              <a:t>p’a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 que tu cuerpo me roce </a:t>
            </a:r>
            <a:endParaRPr lang="es-ES" sz="1100" b="1" dirty="0">
              <a:solidFill>
                <a:srgbClr val="FFFF00"/>
              </a:solidFill>
            </a:endParaRPr>
          </a:p>
          <a:p>
            <a:r>
              <a:rPr lang="es-ES" sz="1100" b="1" dirty="0">
                <a:solidFill>
                  <a:srgbClr val="FFFF00"/>
                </a:solidFill>
                <a:latin typeface="Arial"/>
              </a:rPr>
              <a:t>prefiero verte de noche </a:t>
            </a:r>
            <a:r>
              <a:rPr lang="es-ES" sz="1100" b="1" dirty="0" err="1">
                <a:solidFill>
                  <a:srgbClr val="FFFF00"/>
                </a:solidFill>
                <a:latin typeface="Arial"/>
              </a:rPr>
              <a:t>oohh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... 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prefiero verte de noche...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y abrazarte cuando tenga frio...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solo </a:t>
            </a:r>
            <a:r>
              <a:rPr lang="es-ES" sz="1100" b="1" dirty="0" err="1">
                <a:solidFill>
                  <a:srgbClr val="FFFF00"/>
                </a:solidFill>
                <a:latin typeface="Arial"/>
              </a:rPr>
              <a:t>p’a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 que tu cuerpo me roce...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prefiero verte de </a:t>
            </a:r>
            <a:r>
              <a:rPr lang="es-ES" sz="1100" b="1" dirty="0" smtClean="0">
                <a:solidFill>
                  <a:srgbClr val="FFFF00"/>
                </a:solidFill>
                <a:latin typeface="Arial"/>
              </a:rPr>
              <a:t>noche </a:t>
            </a:r>
            <a:r>
              <a:rPr lang="es-ES" sz="1100" b="1" dirty="0" err="1" smtClean="0">
                <a:solidFill>
                  <a:srgbClr val="FFFF00"/>
                </a:solidFill>
                <a:latin typeface="Arial"/>
              </a:rPr>
              <a:t>oohh</a:t>
            </a:r>
            <a:r>
              <a:rPr lang="es-ES" sz="1100" b="1" dirty="0" smtClean="0">
                <a:solidFill>
                  <a:srgbClr val="FFFF00"/>
                </a:solidFill>
                <a:latin typeface="Arial"/>
              </a:rPr>
              <a:t>..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 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solo </a:t>
            </a:r>
            <a:r>
              <a:rPr lang="es-ES" sz="1100" b="1" dirty="0" err="1">
                <a:solidFill>
                  <a:srgbClr val="FFFF00"/>
                </a:solidFill>
                <a:latin typeface="Arial"/>
              </a:rPr>
              <a:t>p’a</a:t>
            </a:r>
            <a:r>
              <a:rPr lang="es-ES" sz="1100" b="1" dirty="0">
                <a:solidFill>
                  <a:srgbClr val="FFFF00"/>
                </a:solidFill>
                <a:latin typeface="Arial"/>
              </a:rPr>
              <a:t> que tu cuerpo me roce...</a:t>
            </a:r>
            <a:r>
              <a:rPr lang="es-ES" sz="1100" b="1" dirty="0">
                <a:solidFill>
                  <a:srgbClr val="FFFF00"/>
                </a:solidFill>
              </a:rPr>
              <a:t/>
            </a:r>
            <a:br>
              <a:rPr lang="es-ES" sz="1100" b="1" dirty="0">
                <a:solidFill>
                  <a:srgbClr val="FFFF00"/>
                </a:solidFill>
              </a:rPr>
            </a:br>
            <a:r>
              <a:rPr lang="es-ES" sz="1100" b="1" dirty="0">
                <a:solidFill>
                  <a:srgbClr val="FFFF00"/>
                </a:solidFill>
                <a:latin typeface="Arial"/>
              </a:rPr>
              <a:t>prefiero verte... de noche</a:t>
            </a:r>
            <a:endParaRPr lang="pt-BR" sz="1100" b="1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ACNNASSIF\Pictures\merche_8584c4e56dc52061bff82a83b  zzzp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2856"/>
            <a:ext cx="2291885" cy="16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87927" y="6093296"/>
            <a:ext cx="2579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err="1" smtClean="0">
                <a:solidFill>
                  <a:prstClr val="white"/>
                </a:solidFill>
                <a:latin typeface="Georgia" pitchFamily="18" charset="0"/>
              </a:rPr>
              <a:t>acnnassifslides</a:t>
            </a:r>
            <a:endParaRPr lang="pt-BR" b="1" dirty="0">
              <a:solidFill>
                <a:prstClr val="white"/>
              </a:solidFill>
              <a:latin typeface="Georgia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115616" y="3824856"/>
            <a:ext cx="15841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err="1">
                <a:solidFill>
                  <a:srgbClr val="FFC000"/>
                </a:solidFill>
                <a:latin typeface="Garamond" pitchFamily="18" charset="0"/>
              </a:rPr>
              <a:t>Merche</a:t>
            </a:r>
            <a:endParaRPr lang="pt-BR" b="1" dirty="0">
              <a:solidFill>
                <a:srgbClr val="FFC000"/>
              </a:solidFill>
              <a:latin typeface="Garamond" pitchFamily="18" charset="0"/>
            </a:endParaRPr>
          </a:p>
          <a:p>
            <a:pPr algn="ctr"/>
            <a:r>
              <a:rPr lang="pt-BR" sz="1200" b="1" dirty="0">
                <a:solidFill>
                  <a:srgbClr val="FFC000"/>
                </a:solidFill>
                <a:latin typeface="Garamond" pitchFamily="18" charset="0"/>
              </a:rPr>
              <a:t>(</a:t>
            </a:r>
            <a:r>
              <a:rPr lang="pt-BR" sz="1200" b="1">
                <a:solidFill>
                  <a:srgbClr val="FFC000"/>
                </a:solidFill>
                <a:latin typeface="Garamond" pitchFamily="18" charset="0"/>
              </a:rPr>
              <a:t>cantora espanhola)</a:t>
            </a:r>
            <a:endParaRPr lang="pt-BR" sz="1200" b="1" dirty="0">
              <a:solidFill>
                <a:srgbClr val="FFC000"/>
              </a:solidFill>
              <a:latin typeface="Garamond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428962" y="221202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b="1" i="1" spc="50" dirty="0" err="1">
                <a:ln w="11430"/>
                <a:solidFill>
                  <a:prstClr val="whit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" pitchFamily="18" charset="0"/>
              </a:rPr>
              <a:t>Prefiero</a:t>
            </a:r>
            <a:r>
              <a:rPr lang="pt-BR" sz="2800" b="1" i="1" spc="50" dirty="0">
                <a:ln w="11430"/>
                <a:solidFill>
                  <a:prstClr val="whit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" pitchFamily="18" charset="0"/>
              </a:rPr>
              <a:t> verte de </a:t>
            </a:r>
            <a:r>
              <a:rPr lang="pt-BR" sz="2800" b="1" i="1" spc="50" dirty="0" err="1">
                <a:ln w="11430"/>
                <a:solidFill>
                  <a:prstClr val="white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" pitchFamily="18" charset="0"/>
              </a:rPr>
              <a:t>noche</a:t>
            </a:r>
            <a:endParaRPr lang="pt-BR" sz="2800" b="1" i="1" spc="50" dirty="0">
              <a:ln w="11430"/>
              <a:solidFill>
                <a:prstClr val="white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" pitchFamily="18" charset="0"/>
            </a:endParaRPr>
          </a:p>
        </p:txBody>
      </p:sp>
      <p:pic>
        <p:nvPicPr>
          <p:cNvPr id="6" name="prefiero verte de noche.wav9999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44000" y="32465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5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60816">
        <p14:shred/>
      </p:transition>
    </mc:Choice>
    <mc:Fallback xmlns="">
      <p:transition spd="slow" advTm="2608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</p:bldLst>
  </p:timing>
  <p:extLst>
    <p:ext uri="{E180D4A7-C9FB-4DFB-919C-405C955672EB}">
      <p14:showEvtLst xmlns:p14="http://schemas.microsoft.com/office/powerpoint/2010/main">
        <p14:playEvt time="6013" objId="6"/>
      </p14:showEvtLst>
    </p:ext>
  </p:extLst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368</Words>
  <Application>Microsoft Office PowerPoint</Application>
  <PresentationFormat>Apresentação na tela (4:3)</PresentationFormat>
  <Paragraphs>115</Paragraphs>
  <Slides>7</Slides>
  <Notes>0</Notes>
  <HiddenSlides>0</HiddenSlides>
  <MMClips>4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Tema do Office</vt:lpstr>
      <vt:lpstr>1_Tema do Office</vt:lpstr>
      <vt:lpstr>2_Tema do Office</vt:lpstr>
      <vt:lpstr>3_Tema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17</cp:revision>
  <dcterms:created xsi:type="dcterms:W3CDTF">2013-08-28T06:07:25Z</dcterms:created>
  <dcterms:modified xsi:type="dcterms:W3CDTF">2013-09-21T00:05:21Z</dcterms:modified>
</cp:coreProperties>
</file>