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71" r:id="rId2"/>
    <p:sldId id="259" r:id="rId3"/>
    <p:sldId id="275" r:id="rId4"/>
    <p:sldId id="260" r:id="rId5"/>
    <p:sldId id="272" r:id="rId6"/>
    <p:sldId id="261" r:id="rId7"/>
    <p:sldId id="273" r:id="rId8"/>
    <p:sldId id="262" r:id="rId9"/>
    <p:sldId id="263" r:id="rId10"/>
    <p:sldId id="274" r:id="rId11"/>
    <p:sldId id="264" r:id="rId12"/>
    <p:sldId id="270" r:id="rId13"/>
    <p:sldId id="269" r:id="rId1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46C0A"/>
    <a:srgbClr val="000099"/>
    <a:srgbClr val="D9D9D9"/>
    <a:srgbClr val="B3A2C7"/>
    <a:srgbClr val="B7DEE8"/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8" autoAdjust="0"/>
    <p:restoredTop sz="94603" autoAdjust="0"/>
  </p:normalViewPr>
  <p:slideViewPr>
    <p:cSldViewPr>
      <p:cViewPr>
        <p:scale>
          <a:sx n="100" d="100"/>
          <a:sy n="100" d="100"/>
        </p:scale>
        <p:origin x="-1308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77B6304-4FA5-4806-8406-DF6214225F96}" type="datetimeFigureOut">
              <a:rPr lang="pt-BR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29E9F0C-1805-4997-B67D-148975EEC6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4893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9E9F0C-1805-4997-B67D-148975EEC669}" type="slidenum">
              <a:rPr lang="pt-BR" smtClean="0"/>
              <a:pPr>
                <a:defRPr/>
              </a:pPr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901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B7503F-90B0-45EF-A325-5D66375D7796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C4482-1318-4F5D-869D-132E7CD3AEC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264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2EEA80-AD95-49AE-978F-DE05DBB08ECC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803915-3D57-471B-8636-ADC74CCC3F5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9982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C2DA5-DF85-4FA5-824C-E83A4DC72902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2901AB-0157-40AB-BD1B-A7F6E6A817A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591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6CA8F2-BC97-4734-8E54-68353178757C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39AD6D-68DD-4670-B7DE-9125CF03176F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509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B41EED-91F7-4BDC-9615-FBDC2837FD10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B3295C-18F4-4B11-A560-0FAE5B66F81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3056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AE1499-2358-4C98-9C38-2CD5DDD6D731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DEC04B-8CA7-49B7-B631-97857213C278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3480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AF35C9-54F7-4AFA-983C-752B0A7C39FA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6EEA25-44CB-4C19-8689-26752B6B22B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555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DD329C-C510-41F8-A93A-081871AC35F6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B756-0F2E-49BC-AC6E-E1429972653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1000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C733F2-4BB2-4FF8-ABDE-06D542D33210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B3EA5-D0DB-44CD-A681-A396E753EA9C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349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CFA199-05A7-4AC1-A796-AED80662F8B9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4FB95B-7E42-4E05-86ED-7206DA03569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0792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72F43E-5260-4ED8-8956-633D6D154F79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176E80-E5FA-4C97-B7F3-E77398AAC19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7126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AB66823-E098-4929-BC5E-34750644FB19}" type="datetime1">
              <a:rPr lang="pt-BR" smtClean="0"/>
              <a:pPr>
                <a:defRPr/>
              </a:pPr>
              <a:t>08/11/2016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2E7B510-CD9F-42E9-B74B-EA36F3D6CBE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485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hjg.com.ar/tangos/letras_t34.html#581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7339013" y="5732463"/>
            <a:ext cx="1800225" cy="612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dirty="0" err="1" smtClean="0">
                <a:solidFill>
                  <a:schemeClr val="bg1"/>
                </a:solidFill>
                <a:latin typeface="Calibri" pitchFamily="34" charset="0"/>
              </a:rPr>
              <a:t>Acnnassifslides</a:t>
            </a:r>
            <a:endParaRPr lang="pt-BR" altLang="pt-BR" sz="14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dirty="0" smtClean="0">
                <a:solidFill>
                  <a:schemeClr val="bg1"/>
                </a:solidFill>
                <a:latin typeface="Calibri" pitchFamily="34" charset="0"/>
              </a:rPr>
              <a:t>08/11/2016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6407150" y="4419600"/>
            <a:ext cx="27368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200">
                <a:solidFill>
                  <a:schemeClr val="bg1"/>
                </a:solidFill>
                <a:latin typeface="Calibri" pitchFamily="34" charset="0"/>
              </a:rPr>
              <a:t>Música: </a:t>
            </a:r>
            <a:r>
              <a:rPr lang="es-ES" altLang="pt-BR" sz="1200" b="1" i="1">
                <a:solidFill>
                  <a:schemeClr val="bg1"/>
                </a:solidFill>
                <a:latin typeface="Calibri" pitchFamily="34" charset="0"/>
              </a:rPr>
              <a:t>Mariano Mores </a:t>
            </a:r>
            <a:r>
              <a:rPr lang="es-ES" altLang="pt-B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altLang="pt-B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altLang="pt-BR" sz="1200">
                <a:solidFill>
                  <a:schemeClr val="bg1"/>
                </a:solidFill>
                <a:latin typeface="Calibri" pitchFamily="34" charset="0"/>
              </a:rPr>
              <a:t>Letra: </a:t>
            </a:r>
            <a:r>
              <a:rPr lang="es-ES" altLang="pt-BR" sz="1200" b="1" i="1">
                <a:solidFill>
                  <a:schemeClr val="bg1"/>
                </a:solidFill>
                <a:latin typeface="Calibri" pitchFamily="34" charset="0"/>
              </a:rPr>
              <a:t>Enrique Santos Discépolo</a:t>
            </a:r>
          </a:p>
          <a:p>
            <a:pPr algn="ctr" eaLnBrk="1" hangingPunct="1"/>
            <a:r>
              <a:rPr lang="es-ES" altLang="pt-BR" sz="1200" b="1" i="1">
                <a:solidFill>
                  <a:schemeClr val="bg1"/>
                </a:solidFill>
                <a:latin typeface="Calibri" pitchFamily="34" charset="0"/>
              </a:rPr>
              <a:t>Canta: LUCHO GATICA  </a:t>
            </a:r>
            <a:endParaRPr lang="pt-BR" altLang="pt-BR" sz="1200" b="1" i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089602" y="3789040"/>
            <a:ext cx="1372492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  n  o</a:t>
            </a:r>
          </a:p>
        </p:txBody>
      </p:sp>
      <p:pic>
        <p:nvPicPr>
          <p:cNvPr id="6" name="22 -1628.wav">
            <a:hlinkClick r:id="" action="ppaction://media"/>
          </p:cNvPr>
          <p:cNvPicPr>
            <a:picLocks noRot="1" noChangeAspect="1"/>
          </p:cNvPicPr>
          <p:nvPr>
            <a:wavAudioFile r:embed="rId1" name="22 - Uno000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1353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088" y="188913"/>
            <a:ext cx="2093912" cy="647700"/>
          </a:xfrm>
        </p:spPr>
        <p:txBody>
          <a:bodyPr/>
          <a:lstStyle/>
          <a:p>
            <a:pPr eaLnBrk="1" hangingPunct="1"/>
            <a:r>
              <a:rPr lang="pt-BR" altLang="pt-BR" sz="2000" b="1" dirty="0" smtClean="0">
                <a:solidFill>
                  <a:schemeClr val="bg1"/>
                </a:solidFill>
                <a:latin typeface="Arial Rounded MT Bold" pitchFamily="34" charset="0"/>
              </a:rPr>
              <a:t>UNO</a:t>
            </a:r>
            <a:endParaRPr lang="pt-BR" altLang="pt-BR" sz="2800" b="1" dirty="0" smtClean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307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3924300" y="6176963"/>
            <a:ext cx="18081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600" b="1" smtClean="0">
                <a:latin typeface="Aparajita" pitchFamily="34" charset="0"/>
                <a:cs typeface="Aparajita" pitchFamily="34" charset="0"/>
              </a:rPr>
              <a:t>acnnassifslides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179388" y="5603111"/>
            <a:ext cx="345598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rgbClr val="000099"/>
                </a:solidFill>
                <a:latin typeface="Comic Sans MS" pitchFamily="66" charset="0"/>
              </a:rPr>
              <a:t>Uno busca lleno de esperanzas </a:t>
            </a:r>
            <a:br>
              <a:rPr lang="es-ES" altLang="pt-BR" sz="1400" b="1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0099"/>
                </a:solidFill>
                <a:latin typeface="Comic Sans MS" pitchFamily="66" charset="0"/>
              </a:rPr>
              <a:t>el camino que los sueños </a:t>
            </a:r>
            <a:br>
              <a:rPr lang="es-ES" altLang="pt-BR" sz="1400" b="1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0099"/>
                </a:solidFill>
                <a:latin typeface="Comic Sans MS" pitchFamily="66" charset="0"/>
              </a:rPr>
              <a:t>prometieron a sus ansias. </a:t>
            </a:r>
            <a:br>
              <a:rPr lang="es-ES" altLang="pt-BR" sz="1400" b="1" dirty="0">
                <a:solidFill>
                  <a:srgbClr val="000099"/>
                </a:solidFill>
                <a:latin typeface="Comic Sans MS" pitchFamily="66" charset="0"/>
              </a:rPr>
            </a:br>
            <a:endParaRPr lang="pt-BR" altLang="pt-BR" sz="1400" b="1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000">
        <p14:prism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79512" y="6093296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4572000" y="594928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Sabe que la lucha es cruel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es mucha pero lucha y se desangra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por la fe que lo empecina... 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33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1439862" cy="720725"/>
          </a:xfrm>
        </p:spPr>
        <p:txBody>
          <a:bodyPr/>
          <a:lstStyle/>
          <a:p>
            <a:pPr eaLnBrk="1" hangingPunct="1"/>
            <a:r>
              <a:rPr lang="pt-BR" altLang="pt-BR" sz="2000" b="1" dirty="0" smtClean="0">
                <a:solidFill>
                  <a:schemeClr val="bg1"/>
                </a:solidFill>
                <a:latin typeface="Arial Rounded MT Bold" pitchFamily="34" charset="0"/>
              </a:rPr>
              <a:t>U N O</a:t>
            </a:r>
            <a:endParaRPr lang="pt-BR" altLang="pt-BR" sz="2000" dirty="0" smtClean="0">
              <a:solidFill>
                <a:schemeClr val="bg1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dirty="0" err="1" smtClean="0">
                <a:solidFill>
                  <a:srgbClr val="FFFF00"/>
                </a:solidFill>
                <a:latin typeface="Calibri" pitchFamily="34" charset="0"/>
              </a:rPr>
              <a:t>acnnassifslides</a:t>
            </a:r>
            <a:r>
              <a:rPr lang="pt-BR" altLang="pt-BR" sz="14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4101" name="Retângulo 4"/>
          <p:cNvSpPr>
            <a:spLocks noChangeArrowheads="1"/>
          </p:cNvSpPr>
          <p:nvPr/>
        </p:nvSpPr>
        <p:spPr bwMode="auto">
          <a:xfrm>
            <a:off x="0" y="5589240"/>
            <a:ext cx="37449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Uno va arrastrándose entre espinas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en su afán de dar su amor,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sufre y se destroza hasta entender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que uno se ha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quedao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sin corazón</a:t>
            </a:r>
            <a:r>
              <a:rPr lang="es-ES" altLang="pt-BR" sz="1400" b="1" dirty="0">
                <a:solidFill>
                  <a:srgbClr val="000099"/>
                </a:solidFill>
                <a:latin typeface="Comic Sans MS" pitchFamily="66" charset="0"/>
              </a:rPr>
              <a:t>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dirty="0" err="1" smtClean="0">
                <a:solidFill>
                  <a:schemeClr val="bg1"/>
                </a:solidFill>
              </a:rPr>
              <a:t>acnnassifslides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-684584" y="3933056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Precio de castigo que uno entrega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por un beso que no llega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o un amor que lo engañó...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¡Vacío ya de amar y de llorar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tanta traición! 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680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6000">
        <p14:pan dir="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3763" y="74613"/>
            <a:ext cx="1368425" cy="777875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002060"/>
                </a:solidFill>
                <a:latin typeface="Arial Rounded MT Bold" pitchFamily="34" charset="0"/>
              </a:rPr>
              <a:t>U N O</a:t>
            </a:r>
            <a:endParaRPr lang="pt-BR" altLang="pt-BR" sz="2000" smtClean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468313" y="5445125"/>
            <a:ext cx="266223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Si yo tuviera el corazón...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(El corazón que di...)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Si yo pudiera como ayer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querer sin presentir... </a:t>
            </a:r>
            <a:endParaRPr lang="pt-BR" altLang="pt-BR" sz="1600">
              <a:latin typeface="Calibri" pitchFamily="34" charset="0"/>
            </a:endParaRPr>
          </a:p>
        </p:txBody>
      </p:sp>
      <p:sp>
        <p:nvSpPr>
          <p:cNvPr id="5125" name="Retângulo 4"/>
          <p:cNvSpPr>
            <a:spLocks noChangeArrowheads="1"/>
          </p:cNvSpPr>
          <p:nvPr/>
        </p:nvSpPr>
        <p:spPr bwMode="auto">
          <a:xfrm>
            <a:off x="4140200" y="6237288"/>
            <a:ext cx="1292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rgbClr val="FFFF00"/>
                </a:solidFill>
                <a:latin typeface="Calibri" pitchFamily="34" charset="0"/>
              </a:rPr>
              <a:t>acnnassifslides</a:t>
            </a:r>
            <a:endParaRPr lang="pt-BR" altLang="pt-BR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7000">
        <p14:prism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108520" y="6165304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>
                <a:solidFill>
                  <a:schemeClr val="bg1"/>
                </a:solidFill>
              </a:rPr>
              <a:t>acnnassifslides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580112" y="5085184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Es posible que a tus ojos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que me gritan con cariño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los cerrara con mis besos...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Sin pensar que eran como esos</a:t>
            </a:r>
          </a:p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Otros ojos, los perversos</a:t>
            </a:r>
          </a:p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Los que hundieron mi vivir</a:t>
            </a:r>
            <a:endParaRPr lang="es-ES" altLang="pt-BR" sz="2000" b="1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32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14:pan dir="u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308850" y="115888"/>
            <a:ext cx="1593850" cy="434975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chemeClr val="bg1"/>
                </a:solidFill>
                <a:latin typeface="Arial Rounded MT Bold" pitchFamily="34" charset="0"/>
              </a:rPr>
              <a:t>U N O</a:t>
            </a:r>
            <a:endParaRPr lang="pt-BR" altLang="pt-BR" sz="2000" smtClean="0">
              <a:solidFill>
                <a:schemeClr val="bg1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7235825" y="6381750"/>
            <a:ext cx="18081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179388" y="204788"/>
            <a:ext cx="338455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Si yo tuviera el corazón...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(El mismo que perdí...)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Si olvidara a la que ayer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lo destrozó y... pudiera amarte..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me abrazaría a tu ilusión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para llorar tu amor... </a:t>
            </a:r>
            <a:endParaRPr lang="pt-BR" altLang="pt-BR" sz="14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0">
        <p14:rippl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4959003" y="4971285"/>
            <a:ext cx="38925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Pero, Dios te trajo a mi destino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sin pensar que ya es muy tarde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no sabré cómo quererte...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827584" y="6165304"/>
            <a:ext cx="173513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dirty="0" err="1" smtClean="0">
                <a:solidFill>
                  <a:schemeClr val="bg1"/>
                </a:solidFill>
                <a:latin typeface="Calibri" pitchFamily="34" charset="0"/>
              </a:rPr>
              <a:t>acnnassifslides</a:t>
            </a:r>
            <a:r>
              <a:rPr lang="pt-BR" altLang="pt-BR" sz="1400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" name="Retângulo 1"/>
          <p:cNvSpPr/>
          <p:nvPr/>
        </p:nvSpPr>
        <p:spPr>
          <a:xfrm>
            <a:off x="179512" y="188640"/>
            <a:ext cx="1049337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latin typeface="Arial Rounded MT Bold" pitchFamily="34" charset="0"/>
                <a:ea typeface="+mj-ea"/>
                <a:cs typeface="+mj-cs"/>
              </a:rPr>
              <a:t>U N O</a:t>
            </a: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3851920" y="5013176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Déjame que llore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como aquel que sufre en vida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 tortura de llorar su propia muerte...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Pura como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sos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, habrías salvado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mi esperanza con tu amor... 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82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14:glitter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9063" y="115888"/>
            <a:ext cx="1301750" cy="706437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002060"/>
                </a:solidFill>
                <a:latin typeface="Arial Rounded MT Bold" pitchFamily="34" charset="0"/>
              </a:rPr>
              <a:t>U N O</a:t>
            </a:r>
            <a:endParaRPr lang="pt-BR" altLang="pt-BR" sz="2000" smtClean="0">
              <a:solidFill>
                <a:srgbClr val="002060"/>
              </a:solidFill>
            </a:endParaRPr>
          </a:p>
        </p:txBody>
      </p:sp>
      <p:sp>
        <p:nvSpPr>
          <p:cNvPr id="819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-324544" y="2924944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dirty="0" err="1" smtClean="0">
                <a:solidFill>
                  <a:srgbClr val="002060"/>
                </a:solidFill>
                <a:latin typeface="Calibri" pitchFamily="34" charset="0"/>
              </a:rPr>
              <a:t>acnnassifslides</a:t>
            </a:r>
            <a:r>
              <a:rPr lang="pt-BR" altLang="pt-BR" sz="1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5364163" y="5445125"/>
            <a:ext cx="36004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-punto muerto de las almas,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tumba horrenda de mi amor-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maldijo para siempre y me robó... </a:t>
            </a:r>
            <a:b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>
                <a:solidFill>
                  <a:schemeClr val="bg1"/>
                </a:solidFill>
                <a:latin typeface="Comic Sans MS" pitchFamily="66" charset="0"/>
              </a:rPr>
              <a:t>toda ilusión... </a:t>
            </a:r>
            <a:endParaRPr lang="pt-BR" altLang="pt-BR" sz="11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197" name="Retângulo 3"/>
          <p:cNvSpPr>
            <a:spLocks noChangeArrowheads="1"/>
          </p:cNvSpPr>
          <p:nvPr/>
        </p:nvSpPr>
        <p:spPr bwMode="auto">
          <a:xfrm>
            <a:off x="5472112" y="4516437"/>
            <a:ext cx="36718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Uno está tan solo en su dolor...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Uno está tan ciego en su pensar...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Pero un frío cruel 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que es peor que el odio </a:t>
            </a:r>
            <a:endParaRPr lang="pt-BR" altLang="pt-BR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3000">
        <p14:flythrough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1296988" cy="576262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002060"/>
                </a:solidFill>
                <a:latin typeface="Arial Rounded MT Bold" pitchFamily="34" charset="0"/>
              </a:rPr>
              <a:t>U N O</a:t>
            </a:r>
            <a:endParaRPr lang="pt-BR" altLang="pt-BR" sz="2000" smtClean="0">
              <a:solidFill>
                <a:srgbClr val="002060"/>
              </a:solidFill>
            </a:endParaRPr>
          </a:p>
        </p:txBody>
      </p:sp>
      <p:sp>
        <p:nvSpPr>
          <p:cNvPr id="922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acnnassifslides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6015037" y="4725144"/>
            <a:ext cx="31289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Si yo tuviera el corazón... 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(El mismo que perdí...) 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Si olvidara a la que ayer 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lo destrozó y... pudiera amarte.. 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me abrazaría a tu ilusión 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para llorar tu amor... 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8000">
        <p14:ferris dir="l"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7864" y="1243013"/>
            <a:ext cx="5796136" cy="5078313"/>
          </a:xfrm>
          <a:prstGeom prst="rect">
            <a:avLst/>
          </a:prstGeom>
          <a:solidFill>
            <a:srgbClr val="E46C0A">
              <a:alpha val="34902"/>
            </a:srgb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rgbClr val="FFFF00"/>
                </a:solidFill>
              </a:rPr>
              <a:t>Uno busca lleno de esperanzas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el camino que los sueños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prometieron a sus ansias.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Sabe que la lucha es cruel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y es mucha pero lucha y se desangra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por la fe que lo empecina...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Uno va arrastrándose entre espinas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y en su afán de dar su amor,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sufre y se destroza hasta entender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que uno se ha </a:t>
            </a:r>
            <a:r>
              <a:rPr lang="es-ES" sz="1200" b="1" dirty="0" err="1">
                <a:solidFill>
                  <a:srgbClr val="FFFF00"/>
                </a:solidFill>
              </a:rPr>
              <a:t>quedao</a:t>
            </a:r>
            <a:r>
              <a:rPr lang="es-ES" sz="1200" b="1" dirty="0">
                <a:solidFill>
                  <a:srgbClr val="FFFF00"/>
                </a:solidFill>
              </a:rPr>
              <a:t> sin corazón...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Precio de castigo que uno entrega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por un beso que no llega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a un amor que lo engañó...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¡Vacío ya de amar y de llorar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tanta traición!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/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Si yo tuviera el corazón...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(El corazón que di...)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Si yo pudiera como ayer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querer sin presentir...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Es posible que a tus ojos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que me gritan con cariño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los cerrara con mis besos...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Sin pensar que eran como esos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otros ojos, los perversos,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los que hundieron mi vivir. </a:t>
            </a:r>
            <a:br>
              <a:rPr lang="es-ES" sz="1200" b="1" dirty="0">
                <a:solidFill>
                  <a:srgbClr val="FFFF00"/>
                </a:solidFill>
              </a:rPr>
            </a:br>
            <a:endParaRPr lang="es-ES" sz="1200" b="1" dirty="0">
              <a:solidFill>
                <a:srgbClr val="FFFF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rgbClr val="FFFF00"/>
                </a:solidFill>
              </a:rPr>
              <a:t>Si yo tuviera el corazón...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(El mismo que perdí...)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Si olvidara a la que ayer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lo destrozó y... pudiera amarte..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me abrazaría a tu ilusión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para llorar tu amor...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/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Pero, Dios te trajo a mi destino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sin pensar que ya es muy tarde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y no sabré cómo quererte...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Déjame que llore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como aquel que sufre en vida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la tortura de llorar su propia muerte...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Pura como </a:t>
            </a:r>
            <a:r>
              <a:rPr lang="es-ES" sz="1200" b="1" dirty="0" err="1">
                <a:solidFill>
                  <a:srgbClr val="FFFF00"/>
                </a:solidFill>
              </a:rPr>
              <a:t>sos</a:t>
            </a:r>
            <a:r>
              <a:rPr lang="es-ES" sz="1200" b="1" dirty="0">
                <a:solidFill>
                  <a:srgbClr val="FFFF00"/>
                </a:solidFill>
              </a:rPr>
              <a:t>, habrías salvado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mi esperanza con tu amor... </a:t>
            </a:r>
            <a:br>
              <a:rPr lang="es-ES" sz="1200" b="1" dirty="0">
                <a:solidFill>
                  <a:srgbClr val="FFFF00"/>
                </a:solidFill>
              </a:rPr>
            </a:br>
            <a:endParaRPr lang="es-ES" sz="1200" b="1" dirty="0">
              <a:solidFill>
                <a:srgbClr val="FFFF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rgbClr val="FFFF00"/>
                </a:solidFill>
              </a:rPr>
              <a:t>Uno está tan solo en su dolor...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Uno está tan ciego en su pensar....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Pero un frío cruel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que es peor que el odio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-punto muerto de las almas,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tumba horrenda de mi amor-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maldijo para siempre y me robó... </a:t>
            </a:r>
            <a:br>
              <a:rPr lang="es-ES" sz="1200" b="1" dirty="0">
                <a:solidFill>
                  <a:srgbClr val="FFFF00"/>
                </a:solidFill>
              </a:rPr>
            </a:br>
            <a:r>
              <a:rPr lang="es-ES" sz="1200" b="1" dirty="0">
                <a:solidFill>
                  <a:srgbClr val="FFFF00"/>
                </a:solidFill>
              </a:rPr>
              <a:t>toda ilusión...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4787900" y="63817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dirty="0" err="1" smtClean="0">
                <a:solidFill>
                  <a:schemeClr val="bg1"/>
                </a:solidFill>
                <a:latin typeface="Calibri" pitchFamily="34" charset="0"/>
              </a:rPr>
              <a:t>Acnnassifslides</a:t>
            </a:r>
            <a:r>
              <a:rPr lang="pt-BR" altLang="pt-BR" sz="1400" b="1" dirty="0" smtClean="0">
                <a:solidFill>
                  <a:schemeClr val="bg1"/>
                </a:solidFill>
                <a:latin typeface="Calibri" pitchFamily="34" charset="0"/>
              </a:rPr>
              <a:t>  -  </a:t>
            </a:r>
            <a:r>
              <a:rPr lang="pt-BR" altLang="pt-BR" sz="1400" b="1" dirty="0" smtClean="0">
                <a:solidFill>
                  <a:schemeClr val="bg1"/>
                </a:solidFill>
                <a:latin typeface="Calibri" pitchFamily="34" charset="0"/>
              </a:rPr>
              <a:t>08/11/2016</a:t>
            </a:r>
            <a:endParaRPr lang="pt-BR" altLang="pt-BR" sz="1400" b="1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4548188" y="42863"/>
            <a:ext cx="32861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3600" b="1" dirty="0" smtClean="0">
                <a:latin typeface="Calibri" pitchFamily="34" charset="0"/>
                <a:hlinkClick r:id="rId3"/>
              </a:rPr>
              <a:t>U </a:t>
            </a:r>
            <a:r>
              <a:rPr lang="es-ES" altLang="pt-BR" sz="3600" b="1" dirty="0">
                <a:latin typeface="Calibri" pitchFamily="34" charset="0"/>
                <a:hlinkClick r:id="rId3"/>
              </a:rPr>
              <a:t>n o </a:t>
            </a:r>
            <a:endParaRPr lang="es-ES" altLang="pt-BR" sz="3600" b="1" dirty="0">
              <a:latin typeface="Calibri" pitchFamily="34" charset="0"/>
            </a:endParaRPr>
          </a:p>
          <a:p>
            <a:pPr algn="ctr" eaLnBrk="1" hangingPunct="1"/>
            <a:r>
              <a:rPr lang="es-ES" altLang="pt-BR" dirty="0">
                <a:solidFill>
                  <a:schemeClr val="bg1"/>
                </a:solidFill>
                <a:latin typeface="Calibri" pitchFamily="34" charset="0"/>
              </a:rPr>
              <a:t>Música: </a:t>
            </a:r>
            <a:r>
              <a:rPr lang="es-ES" altLang="pt-BR" i="1" dirty="0">
                <a:solidFill>
                  <a:schemeClr val="bg1"/>
                </a:solidFill>
                <a:latin typeface="Calibri" pitchFamily="34" charset="0"/>
              </a:rPr>
              <a:t>Mariano Mores </a:t>
            </a:r>
            <a:r>
              <a:rPr lang="es-ES" altLang="pt-BR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altLang="pt-BR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altLang="pt-BR" dirty="0">
                <a:solidFill>
                  <a:schemeClr val="bg1"/>
                </a:solidFill>
                <a:latin typeface="Calibri" pitchFamily="34" charset="0"/>
              </a:rPr>
              <a:t>Letra: </a:t>
            </a:r>
            <a:r>
              <a:rPr lang="es-ES" altLang="pt-BR" i="1" dirty="0">
                <a:solidFill>
                  <a:schemeClr val="bg1"/>
                </a:solidFill>
                <a:latin typeface="Calibri" pitchFamily="34" charset="0"/>
              </a:rPr>
              <a:t>Enrique Santos </a:t>
            </a:r>
            <a:r>
              <a:rPr lang="es-ES" altLang="pt-BR" i="1" dirty="0" err="1">
                <a:solidFill>
                  <a:schemeClr val="bg1"/>
                </a:solidFill>
                <a:latin typeface="Calibri" pitchFamily="34" charset="0"/>
              </a:rPr>
              <a:t>Discépolo</a:t>
            </a:r>
            <a:r>
              <a:rPr lang="es-ES" altLang="pt-BR" i="1" dirty="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pt-BR" altLang="pt-BR" i="1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6" name="Picture 2" descr="C:\Documents and Settings\Antonio Celso Nassif\Meus documentos\Fotos\Lucho_Gatica_Boleros_de_Oro_Vol__1_-_Front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57438"/>
            <a:ext cx="30480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CaixaDeTexto 4"/>
          <p:cNvSpPr txBox="1">
            <a:spLocks noChangeArrowheads="1"/>
          </p:cNvSpPr>
          <p:nvPr/>
        </p:nvSpPr>
        <p:spPr bwMode="auto">
          <a:xfrm>
            <a:off x="468313" y="6237288"/>
            <a:ext cx="2374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dirty="0">
                <a:solidFill>
                  <a:schemeClr val="bg1"/>
                </a:solidFill>
              </a:rPr>
              <a:t>Imagens: Internet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8000">
        <p14:shred/>
      </p:transition>
    </mc:Choice>
    <mc:Fallback xmlns="">
      <p:transition spd="slow" advTm="2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24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130</Words>
  <Application>Microsoft Office PowerPoint</Application>
  <PresentationFormat>Apresentação na tela (4:3)</PresentationFormat>
  <Paragraphs>45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UNO</vt:lpstr>
      <vt:lpstr>Apresentação do PowerPoint</vt:lpstr>
      <vt:lpstr>U N O</vt:lpstr>
      <vt:lpstr>Apresentação do PowerPoint</vt:lpstr>
      <vt:lpstr>U N O</vt:lpstr>
      <vt:lpstr>Apresentação do PowerPoint</vt:lpstr>
      <vt:lpstr>U N O</vt:lpstr>
      <vt:lpstr>Apresentação do PowerPoint</vt:lpstr>
      <vt:lpstr>Apresentação do PowerPoint</vt:lpstr>
      <vt:lpstr>U N O</vt:lpstr>
      <vt:lpstr>U N O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20</cp:revision>
  <dcterms:created xsi:type="dcterms:W3CDTF">2016-11-08T19:37:54Z</dcterms:created>
  <dcterms:modified xsi:type="dcterms:W3CDTF">2016-11-09T00:37:03Z</dcterms:modified>
</cp:coreProperties>
</file>