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6" r:id="rId2"/>
    <p:sldId id="258" r:id="rId3"/>
    <p:sldId id="259" r:id="rId4"/>
    <p:sldId id="260" r:id="rId5"/>
    <p:sldId id="261" r:id="rId6"/>
    <p:sldId id="264" r:id="rId7"/>
    <p:sldId id="265" r:id="rId8"/>
    <p:sldId id="262" r:id="rId9"/>
    <p:sldId id="263" r:id="rId10"/>
    <p:sldId id="257" r:id="rId11"/>
    <p:sldId id="267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366C35-28FC-40FC-A477-95446612EA7F}" type="datetimeFigureOut">
              <a:rPr lang="es-ES_tradnl" smtClean="0"/>
              <a:t>15/08/2015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6E40E0-8DCA-4092-AA71-8213F353B04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14796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6E40E0-8DCA-4092-AA71-8213F353B04A}" type="slidenum">
              <a:rPr lang="es-ES_tradnl" smtClean="0"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94391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15/08/2015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3884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15/08/2015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0893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15/08/2015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21445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15/08/2015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3413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15/08/2015</a:t>
            </a:fld>
            <a:endParaRPr lang="es-ES_trad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27816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15/08/2015</a:t>
            </a:fld>
            <a:endParaRPr lang="es-ES_trad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90642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15/08/2015</a:t>
            </a:fld>
            <a:endParaRPr lang="es-ES_trad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62312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15/08/2015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20468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15/08/2015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96263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15/08/2015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60937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15/08/2015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90861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015F3-D313-42EA-A6E0-4FED319D94E3}" type="datetimeFigureOut">
              <a:rPr lang="es-ES_tradnl" smtClean="0"/>
              <a:t>15/08/2015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46663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83568" y="332656"/>
            <a:ext cx="367240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dirty="0" err="1" smtClean="0">
                <a:latin typeface="Snap ITC" panose="04040A07060A02020202" pitchFamily="82" charset="0"/>
              </a:rPr>
              <a:t>Fica</a:t>
            </a:r>
            <a:r>
              <a:rPr lang="es-ES_tradnl" sz="3200" dirty="0" smtClean="0">
                <a:latin typeface="Snap ITC" panose="04040A07060A02020202" pitchFamily="82" charset="0"/>
              </a:rPr>
              <a:t> </a:t>
            </a:r>
            <a:r>
              <a:rPr lang="es-ES_tradnl" sz="3200" dirty="0" err="1" smtClean="0">
                <a:latin typeface="Snap ITC" panose="04040A07060A02020202" pitchFamily="82" charset="0"/>
              </a:rPr>
              <a:t>comigo</a:t>
            </a:r>
            <a:r>
              <a:rPr lang="es-ES_tradnl" sz="3200" dirty="0" smtClean="0">
                <a:latin typeface="Snap ITC" panose="04040A07060A02020202" pitchFamily="82" charset="0"/>
              </a:rPr>
              <a:t> </a:t>
            </a:r>
          </a:p>
          <a:p>
            <a:pPr algn="ctr"/>
            <a:r>
              <a:rPr lang="es-ES_tradnl" sz="3200" dirty="0" smtClean="0">
                <a:latin typeface="Snap ITC" panose="04040A07060A02020202" pitchFamily="82" charset="0"/>
              </a:rPr>
              <a:t>esta </a:t>
            </a:r>
            <a:r>
              <a:rPr lang="es-ES_tradnl" sz="3200" dirty="0" err="1" smtClean="0">
                <a:latin typeface="Snap ITC" panose="04040A07060A02020202" pitchFamily="82" charset="0"/>
              </a:rPr>
              <a:t>noite</a:t>
            </a:r>
            <a:r>
              <a:rPr lang="es-ES_tradnl" sz="3200" dirty="0" smtClean="0">
                <a:latin typeface="Snap ITC" panose="04040A07060A02020202" pitchFamily="82" charset="0"/>
              </a:rPr>
              <a:t> </a:t>
            </a:r>
          </a:p>
          <a:p>
            <a:pPr algn="ctr"/>
            <a:endParaRPr lang="es-ES_tradnl" dirty="0"/>
          </a:p>
          <a:p>
            <a:pPr algn="ctr"/>
            <a:r>
              <a:rPr lang="es-ES_tradnl" sz="2800" dirty="0" smtClean="0">
                <a:latin typeface="Britannic Bold" panose="020B0903060703020204" pitchFamily="34" charset="0"/>
              </a:rPr>
              <a:t>Nelson </a:t>
            </a:r>
            <a:r>
              <a:rPr lang="es-ES_tradnl" sz="2800" dirty="0" err="1" smtClean="0">
                <a:latin typeface="Britannic Bold" panose="020B0903060703020204" pitchFamily="34" charset="0"/>
              </a:rPr>
              <a:t>Gonçalves</a:t>
            </a:r>
            <a:r>
              <a:rPr lang="es-ES_tradnl" sz="2800" dirty="0" smtClean="0">
                <a:latin typeface="Britannic Bold" panose="020B0903060703020204" pitchFamily="34" charset="0"/>
              </a:rPr>
              <a:t> </a:t>
            </a:r>
            <a:endParaRPr lang="es-ES_tradnl" sz="2800" dirty="0">
              <a:latin typeface="Britannic Bold" panose="020B0903060703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7668344" y="6093296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dirty="0" smtClean="0">
                <a:latin typeface="Castellar" panose="020A0402060406010301" pitchFamily="18" charset="0"/>
              </a:rPr>
              <a:t>NASSIF</a:t>
            </a:r>
          </a:p>
          <a:p>
            <a:pPr algn="ctr"/>
            <a:r>
              <a:rPr lang="es-ES_tradnl" sz="1400" b="1" dirty="0" smtClean="0">
                <a:latin typeface="Castellar" panose="020A0402060406010301" pitchFamily="18" charset="0"/>
              </a:rPr>
              <a:t>18/01/2015</a:t>
            </a:r>
            <a:endParaRPr lang="es-ES_tradnl" sz="1400" b="1" dirty="0">
              <a:latin typeface="Castellar" panose="020A0402060406010301" pitchFamily="18" charset="0"/>
            </a:endParaRPr>
          </a:p>
        </p:txBody>
      </p:sp>
      <p:pic>
        <p:nvPicPr>
          <p:cNvPr id="5" name="Fica comigo esta noite (3).wav  11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9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925870" y="454716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Fica comigo esta noite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 não te arrependerás.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Lá fora o frio é um açoite;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Calor aqui tu terás.</a:t>
            </a:r>
            <a:endParaRPr lang="pt-BR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1520" y="6102588"/>
            <a:ext cx="841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rgbClr val="FFFF00"/>
                </a:solidFill>
              </a:rPr>
              <a:t>NASSIF</a:t>
            </a:r>
            <a:endParaRPr lang="es-ES_tradn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20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8090">
        <p14:pan dir="u"/>
      </p:transition>
    </mc:Choice>
    <mc:Fallback xmlns="">
      <p:transition spd="slow" advTm="180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47864" y="531340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Terás meus beijos de amor,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Minhas carícias terás;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Fica comigo esta noite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 não te arrependerás</a:t>
            </a:r>
            <a:r>
              <a:rPr lang="pt-BR" sz="1600" b="1" dirty="0" smtClean="0">
                <a:latin typeface="Comic Sans MS" panose="030F0702030302020204" pitchFamily="66" charset="0"/>
              </a:rPr>
              <a:t>.</a:t>
            </a:r>
            <a:endParaRPr lang="pt-BR" sz="1600" b="1" dirty="0"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668344" y="6021288"/>
            <a:ext cx="841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/>
              <a:t>NASSIF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85952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8662">
        <p14:ferris dir="l"/>
      </p:transition>
    </mc:Choice>
    <mc:Fallback xmlns="">
      <p:transition spd="slow" advTm="186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55976" y="5266655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Quero em teus braços, querida,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Adormecer e sonhar;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Esquecer que nos deixamos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Sem nos querermos deixar...</a:t>
            </a:r>
            <a:endParaRPr lang="pt-BR" sz="1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1520" y="5991160"/>
            <a:ext cx="841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rgbClr val="FFFF00"/>
                </a:solidFill>
              </a:rPr>
              <a:t>NASSIF</a:t>
            </a:r>
            <a:endParaRPr lang="es-ES_tradn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71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8203">
        <p14:conveyor dir="l"/>
      </p:transition>
    </mc:Choice>
    <mc:Fallback xmlns="">
      <p:transition spd="slow" advTm="182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99992" y="18864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Tu ouvirás o que eu digo;</a:t>
            </a:r>
          </a:p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Eu ouvirei o que dizes.</a:t>
            </a:r>
          </a:p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Fica comigo esta noite</a:t>
            </a:r>
          </a:p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E então seremos felizes</a:t>
            </a:r>
            <a:endParaRPr lang="pt-BR" sz="1600" b="1" dirty="0"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596336" y="5877272"/>
            <a:ext cx="841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/>
              <a:t>NASSIF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52746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8308">
        <p14:prism isContent="1"/>
      </p:transition>
    </mc:Choice>
    <mc:Fallback xmlns="">
      <p:transition spd="slow" advTm="183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141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66"/>
    </mc:Choice>
    <mc:Fallback xmlns="">
      <p:transition spd="slow" advTm="1906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681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91"/>
    </mc:Choice>
    <mc:Fallback xmlns="">
      <p:transition spd="slow" advTm="1939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64088" y="0"/>
            <a:ext cx="37799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Quero em teus braços, querida,</a:t>
            </a:r>
          </a:p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Adormecer e sonhar;</a:t>
            </a:r>
          </a:p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Esquecer que nos deixamos</a:t>
            </a:r>
          </a:p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Sem nos querermos deixar...</a:t>
            </a:r>
            <a:endParaRPr lang="pt-BR" sz="1600" b="1" dirty="0"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596336" y="5877272"/>
            <a:ext cx="841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/>
              <a:t>NASSIF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1549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8216">
        <p14:window dir="vert"/>
      </p:transition>
    </mc:Choice>
    <mc:Fallback xmlns="">
      <p:transition spd="slow" advTm="1821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11960" y="54868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Tu ouvirás o que eu digo;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Eu ouvirei o que dizes.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Fica comigo esta noite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 então seremos felizes</a:t>
            </a:r>
            <a:endParaRPr lang="pt-BR" sz="1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668344" y="5877272"/>
            <a:ext cx="841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</a:rPr>
              <a:t>NASSIF</a:t>
            </a:r>
            <a:endParaRPr lang="es-ES_tradn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22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2977">
        <p14:prism isContent="1" isInverted="1"/>
      </p:transition>
    </mc:Choice>
    <mc:Fallback xmlns="">
      <p:transition spd="slow" advTm="2297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476672"/>
            <a:ext cx="288032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 smtClean="0">
                <a:solidFill>
                  <a:schemeClr val="bg1"/>
                </a:solidFill>
                <a:latin typeface="Britannic Bold" panose="020B0903060703020204" pitchFamily="34" charset="0"/>
              </a:rPr>
              <a:t>Fica Comigo Esta Noite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Britannic Bold" panose="020B0903060703020204" pitchFamily="34" charset="0"/>
              </a:rPr>
              <a:t>Nelson Gonçalves</a:t>
            </a:r>
          </a:p>
          <a:p>
            <a:pPr algn="ctr"/>
            <a:endParaRPr lang="pt-BR" sz="1600" dirty="0" smtClean="0">
              <a:solidFill>
                <a:schemeClr val="bg1"/>
              </a:solidFill>
              <a:latin typeface="AR BERKLEY" panose="02000000000000000000" pitchFamily="2" charset="0"/>
            </a:endParaRP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Fica comigo esta noite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E não te arrependerás.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Lá fora o frio é um açoite;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Calor aqui tu terás.</a:t>
            </a:r>
          </a:p>
          <a:p>
            <a:pPr algn="ctr"/>
            <a:endParaRPr lang="pt-BR" sz="1600" dirty="0" smtClean="0">
              <a:solidFill>
                <a:schemeClr val="bg1"/>
              </a:solidFill>
              <a:latin typeface="AR BERKLEY" panose="02000000000000000000" pitchFamily="2" charset="0"/>
            </a:endParaRP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Terás meus beijos de amor,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Minhas carícias terás;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Fica comigo esta noite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E não te arrependerás.</a:t>
            </a:r>
          </a:p>
          <a:p>
            <a:pPr algn="ctr"/>
            <a:endParaRPr lang="pt-BR" sz="1600" dirty="0" smtClean="0">
              <a:solidFill>
                <a:schemeClr val="bg1"/>
              </a:solidFill>
              <a:latin typeface="AR BERKLEY" panose="02000000000000000000" pitchFamily="2" charset="0"/>
            </a:endParaRP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Quero em teus braços, querida,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Adormecer e sonhar;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Esquecer que nos deixamos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Sem nos querermos deixar...</a:t>
            </a:r>
          </a:p>
          <a:p>
            <a:pPr algn="ctr"/>
            <a:endParaRPr lang="pt-BR" sz="1600" dirty="0" smtClean="0">
              <a:solidFill>
                <a:schemeClr val="bg1"/>
              </a:solidFill>
              <a:latin typeface="AR BERKLEY" panose="02000000000000000000" pitchFamily="2" charset="0"/>
            </a:endParaRP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Tu ouvirás o que eu digo;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Eu ouvirei o que dizes.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Fica comigo esta noite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E então seremos felizes</a:t>
            </a:r>
            <a:endParaRPr lang="es-ES_tradnl" sz="1600" dirty="0">
              <a:solidFill>
                <a:schemeClr val="bg1"/>
              </a:solidFill>
              <a:latin typeface="AR BERKLEY" panose="02000000000000000000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88416" y="1412776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dirty="0" err="1" smtClean="0">
                <a:solidFill>
                  <a:schemeClr val="bg1"/>
                </a:solidFill>
              </a:rPr>
              <a:t>Formatação</a:t>
            </a:r>
            <a:r>
              <a:rPr lang="es-ES_tradnl" dirty="0" smtClean="0"/>
              <a:t> : </a:t>
            </a:r>
            <a:r>
              <a:rPr lang="es-ES_tradnl" dirty="0" err="1" smtClean="0">
                <a:solidFill>
                  <a:schemeClr val="bg1"/>
                </a:solidFill>
              </a:rPr>
              <a:t>nassifslides</a:t>
            </a:r>
            <a:endParaRPr lang="es-ES_tradnl" dirty="0" smtClean="0">
              <a:solidFill>
                <a:schemeClr val="bg1"/>
              </a:solidFill>
            </a:endParaRPr>
          </a:p>
          <a:p>
            <a:pPr algn="ctr"/>
            <a:r>
              <a:rPr lang="es-ES_tradnl" dirty="0" smtClean="0">
                <a:solidFill>
                  <a:schemeClr val="bg1"/>
                </a:solidFill>
              </a:rPr>
              <a:t>Agosto 2015</a:t>
            </a:r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796136" y="692696"/>
            <a:ext cx="261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AR DELANEY" panose="02000000000000000000" pitchFamily="2" charset="0"/>
              </a:rPr>
              <a:t>Sergrasan.com</a:t>
            </a:r>
            <a:endParaRPr lang="es-ES_tradnl" sz="2800" dirty="0">
              <a:solidFill>
                <a:schemeClr val="bg1"/>
              </a:solidFill>
              <a:latin typeface="AR DELAN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64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9862">
        <p14:vortex dir="r"/>
      </p:transition>
    </mc:Choice>
    <mc:Fallback xmlns="">
      <p:transition spd="slow" advTm="1698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476672"/>
            <a:ext cx="288032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 smtClean="0">
                <a:solidFill>
                  <a:schemeClr val="bg1"/>
                </a:solidFill>
                <a:latin typeface="Britannic Bold" panose="020B0903060703020204" pitchFamily="34" charset="0"/>
              </a:rPr>
              <a:t>Fica Comigo Esta Noite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Britannic Bold" panose="020B0903060703020204" pitchFamily="34" charset="0"/>
              </a:rPr>
              <a:t>Nelson Gonçalves</a:t>
            </a:r>
          </a:p>
          <a:p>
            <a:pPr algn="ctr"/>
            <a:endParaRPr lang="pt-BR" sz="1600" dirty="0" smtClean="0">
              <a:solidFill>
                <a:schemeClr val="bg1"/>
              </a:solidFill>
              <a:latin typeface="AR BERKLEY" panose="02000000000000000000" pitchFamily="2" charset="0"/>
            </a:endParaRP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Fica comigo esta noite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E não te arrependerás.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Lá fora o frio é um açoite;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Calor aqui tu terás.</a:t>
            </a:r>
          </a:p>
          <a:p>
            <a:pPr algn="ctr"/>
            <a:endParaRPr lang="pt-BR" sz="1600" dirty="0" smtClean="0">
              <a:solidFill>
                <a:schemeClr val="bg1"/>
              </a:solidFill>
              <a:latin typeface="AR BERKLEY" panose="02000000000000000000" pitchFamily="2" charset="0"/>
            </a:endParaRP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Terás meus beijos de amor,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Minhas carícias terás;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Fica comigo esta noite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E não te arrependerás.</a:t>
            </a:r>
          </a:p>
          <a:p>
            <a:pPr algn="ctr"/>
            <a:endParaRPr lang="pt-BR" sz="1600" dirty="0" smtClean="0">
              <a:solidFill>
                <a:schemeClr val="bg1"/>
              </a:solidFill>
              <a:latin typeface="AR BERKLEY" panose="02000000000000000000" pitchFamily="2" charset="0"/>
            </a:endParaRP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Quero em teus braços, querida,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Adormecer e sonhar;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Esquecer que nos deixamos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Sem nos querermos deixar...</a:t>
            </a:r>
          </a:p>
          <a:p>
            <a:pPr algn="ctr"/>
            <a:endParaRPr lang="pt-BR" sz="1600" dirty="0" smtClean="0">
              <a:solidFill>
                <a:schemeClr val="bg1"/>
              </a:solidFill>
              <a:latin typeface="AR BERKLEY" panose="02000000000000000000" pitchFamily="2" charset="0"/>
            </a:endParaRP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Tu ouvirás o que eu digo;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Eu ouvirei o que dizes.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Fica comigo esta noite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E então seremos felizes</a:t>
            </a:r>
            <a:endParaRPr lang="es-ES_tradnl" sz="1600" dirty="0">
              <a:solidFill>
                <a:schemeClr val="bg1"/>
              </a:solidFill>
              <a:latin typeface="AR BERKLEY" panose="02000000000000000000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88416" y="1412776"/>
            <a:ext cx="22322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dirty="0" err="1" smtClean="0">
                <a:solidFill>
                  <a:schemeClr val="bg1"/>
                </a:solidFill>
              </a:rPr>
              <a:t>Formatação</a:t>
            </a:r>
            <a:r>
              <a:rPr lang="es-ES_tradnl" dirty="0" smtClean="0"/>
              <a:t> : </a:t>
            </a:r>
            <a:r>
              <a:rPr lang="es-ES_tradnl" sz="2400" b="1" dirty="0" err="1" smtClean="0">
                <a:solidFill>
                  <a:schemeClr val="bg1"/>
                </a:solidFill>
                <a:latin typeface="AR DELANEY" panose="02000000000000000000" pitchFamily="2" charset="0"/>
              </a:rPr>
              <a:t>nassifslides</a:t>
            </a:r>
            <a:endParaRPr lang="es-ES_tradnl" sz="2400" b="1" dirty="0" smtClean="0">
              <a:solidFill>
                <a:schemeClr val="bg1"/>
              </a:solidFill>
              <a:latin typeface="AR DELANEY" panose="02000000000000000000" pitchFamily="2" charset="0"/>
            </a:endParaRPr>
          </a:p>
          <a:p>
            <a:pPr algn="ctr"/>
            <a:r>
              <a:rPr lang="es-ES_tradnl" b="1" dirty="0" smtClean="0">
                <a:solidFill>
                  <a:schemeClr val="bg1"/>
                </a:solidFill>
              </a:rPr>
              <a:t>Agosto</a:t>
            </a:r>
            <a:r>
              <a:rPr lang="es-ES_tradnl" b="1" dirty="0" smtClean="0">
                <a:solidFill>
                  <a:schemeClr val="bg1"/>
                </a:solidFill>
                <a:latin typeface="AR DELANEY" panose="02000000000000000000" pitchFamily="2" charset="0"/>
              </a:rPr>
              <a:t> 2015</a:t>
            </a:r>
            <a:endParaRPr lang="es-ES_tradnl" b="1" dirty="0">
              <a:solidFill>
                <a:schemeClr val="bg1"/>
              </a:solidFill>
              <a:latin typeface="AR DELANEY" panose="02000000000000000000" pitchFamily="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796136" y="692696"/>
            <a:ext cx="261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AR DELANEY" panose="02000000000000000000" pitchFamily="2" charset="0"/>
              </a:rPr>
              <a:t>Sergrasan.com</a:t>
            </a:r>
            <a:endParaRPr lang="es-ES_tradnl" sz="2800" dirty="0">
              <a:solidFill>
                <a:schemeClr val="bg1"/>
              </a:solidFill>
              <a:latin typeface="AR DELAN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45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9862">
        <p14:vortex dir="r"/>
      </p:transition>
    </mc:Choice>
    <mc:Fallback xmlns="">
      <p:transition spd="slow" advTm="1698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326</Words>
  <Application>Microsoft Office PowerPoint</Application>
  <PresentationFormat>Apresentação na tela (4:3)</PresentationFormat>
  <Paragraphs>87</Paragraphs>
  <Slides>11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5</cp:revision>
  <dcterms:created xsi:type="dcterms:W3CDTF">2015-01-18T23:24:47Z</dcterms:created>
  <dcterms:modified xsi:type="dcterms:W3CDTF">2015-08-16T03:11:09Z</dcterms:modified>
</cp:coreProperties>
</file>