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notesMasterIdLst>
    <p:notesMasterId r:id="rId12"/>
  </p:notesMasterIdLst>
  <p:sldIdLst>
    <p:sldId id="266" r:id="rId2"/>
    <p:sldId id="259" r:id="rId3"/>
    <p:sldId id="268" r:id="rId4"/>
    <p:sldId id="260" r:id="rId5"/>
    <p:sldId id="269" r:id="rId6"/>
    <p:sldId id="261" r:id="rId7"/>
    <p:sldId id="270" r:id="rId8"/>
    <p:sldId id="267" r:id="rId9"/>
    <p:sldId id="271" r:id="rId10"/>
    <p:sldId id="262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BBCF056-5DEB-4452-AA6B-04F304349480}" type="datetimeFigureOut">
              <a:rPr lang="pt-BR"/>
              <a:pPr>
                <a:defRPr/>
              </a:pPr>
              <a:t>22/02/2014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969AD5-450A-4956-AA3A-91F979ADB63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04365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417BC4-48CF-4AF5-BF5E-1990A2B028E4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0BEB90-6FCC-40BB-B4FD-7AB577048AB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48997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378218-57BD-4BAD-95AB-E4F354CF2664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E2A709-AFCF-430C-A9D6-B9AE3C4CBD6B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35245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E85C56-A61C-40D8-B049-3513E0A8D096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3A4FC0-D095-4183-9758-103EE1F59475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84904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DC7395-007F-46DC-A30C-076EAB873837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99725B-8912-4D2C-B51F-E9334EB9E6D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2496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00E9EA-D7F5-4267-915F-0FC24C66572E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523511-A8BE-4DE3-8F4A-522D415B9397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45651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F9671E-B55C-46AC-A2ED-C7B9F8FA2D75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2F4703-D1CC-4CFE-A34C-4270EFF5C66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1395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913D7F-4180-4A3A-8FBE-256C8F0047F0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A7FCB0-7382-4791-9777-BF3EB0CFC3D3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850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813886-B70F-4E10-B3D0-6C9AF06A22E8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03B7E7-DF3D-45E0-8B11-46F8233B60C3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6289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A10294-145C-4152-A3BB-9A0CA90929F3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61E0EC-8CF8-4BCC-B33D-7F820A92B05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26883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924196-8685-4524-9FAD-E9D97A3F543B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96C0D5-5C2C-4DBE-BBA9-25B68ECD6EF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9858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BF4233-F306-4E8F-B016-CF24D0C5EA10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8C0F96-61C2-4FB2-9C9B-7A3A86595CF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9705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7F421DD-1B81-4FF8-BDCC-6838C3D57961}" type="datetime1">
              <a:rPr lang="pt-BR" smtClean="0"/>
              <a:pPr>
                <a:defRPr/>
              </a:pPr>
              <a:t>22/02/2014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36DA57A-75AE-4709-9BC1-CB07D5BB711F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5020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2965847"/>
            <a:ext cx="4485532" cy="12311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MILONGUITA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Estercita</a:t>
            </a:r>
            <a:r>
              <a:rPr lang="pt-BR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5350297" y="4143375"/>
            <a:ext cx="29289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rbel" pitchFamily="34" charset="0"/>
              </a:rPr>
              <a:t>Música: Enrique Delfino </a:t>
            </a:r>
            <a:br>
              <a:rPr lang="es-ES" dirty="0">
                <a:solidFill>
                  <a:srgbClr val="002060"/>
                </a:solidFill>
                <a:latin typeface="Corbel" pitchFamily="34" charset="0"/>
              </a:rPr>
            </a:br>
            <a:r>
              <a:rPr lang="es-ES" dirty="0">
                <a:solidFill>
                  <a:srgbClr val="002060"/>
                </a:solidFill>
                <a:latin typeface="Corbel" pitchFamily="34" charset="0"/>
              </a:rPr>
              <a:t>Letra: Samuel </a:t>
            </a:r>
            <a:r>
              <a:rPr lang="es-ES" dirty="0" err="1">
                <a:solidFill>
                  <a:srgbClr val="002060"/>
                </a:solidFill>
                <a:latin typeface="Corbel" pitchFamily="34" charset="0"/>
              </a:rPr>
              <a:t>Linnig</a:t>
            </a:r>
            <a:r>
              <a:rPr lang="es-ES" dirty="0">
                <a:solidFill>
                  <a:srgbClr val="002060"/>
                </a:solidFill>
                <a:latin typeface="Corbel" pitchFamily="34" charset="0"/>
              </a:rPr>
              <a:t> </a:t>
            </a:r>
            <a:endParaRPr lang="pt-BR" dirty="0">
              <a:solidFill>
                <a:srgbClr val="002060"/>
              </a:solidFill>
              <a:latin typeface="Corbel" pitchFamily="34" charset="0"/>
            </a:endParaRPr>
          </a:p>
        </p:txBody>
      </p:sp>
      <p:sp>
        <p:nvSpPr>
          <p:cNvPr id="8196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7192144" y="6128475"/>
            <a:ext cx="1951856" cy="365125"/>
          </a:xfrm>
        </p:spPr>
        <p:txBody>
          <a:bodyPr/>
          <a:lstStyle/>
          <a:p>
            <a:pPr>
              <a:defRPr/>
            </a:pPr>
            <a:r>
              <a:rPr lang="pt-BR" b="1" dirty="0" smtClean="0"/>
              <a:t>Formatação: </a:t>
            </a:r>
          </a:p>
          <a:p>
            <a:pPr>
              <a:defRPr/>
            </a:pPr>
            <a:r>
              <a:rPr lang="pt-BR" b="1" dirty="0" err="1" smtClean="0"/>
              <a:t>Acnnassifslides</a:t>
            </a:r>
            <a:endParaRPr lang="pt-BR" b="1" dirty="0" smtClean="0"/>
          </a:p>
          <a:p>
            <a:pPr>
              <a:defRPr/>
            </a:pPr>
            <a:r>
              <a:rPr lang="pt-BR" b="1" dirty="0" smtClean="0"/>
              <a:t>23/10/2013</a:t>
            </a:r>
            <a:endParaRPr lang="pt-BR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1263" y="1169194"/>
            <a:ext cx="3208337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CaixaDeTexto 5"/>
          <p:cNvSpPr txBox="1">
            <a:spLocks noChangeArrowheads="1"/>
          </p:cNvSpPr>
          <p:nvPr/>
        </p:nvSpPr>
        <p:spPr bwMode="auto">
          <a:xfrm>
            <a:off x="1906277" y="5941151"/>
            <a:ext cx="181830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002060"/>
                </a:solidFill>
                <a:latin typeface="Corbel" pitchFamily="34" charset="0"/>
              </a:rPr>
              <a:t>Susana Rinaldi</a:t>
            </a:r>
          </a:p>
        </p:txBody>
      </p:sp>
      <p:pic>
        <p:nvPicPr>
          <p:cNvPr id="9" name="01 Milonguita.wav">
            <a:hlinkClick r:id="" action="ppaction://media"/>
          </p:cNvPr>
          <p:cNvPicPr>
            <a:picLocks noRot="1" noChangeAspect="1"/>
          </p:cNvPicPr>
          <p:nvPr>
            <a:wavAudioFile r:embed="rId1" name="01 Milonguita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8196" grpId="0"/>
    </p:bldLst>
  </p:timing>
  <p:extLst>
    <p:ext uri="{E180D4A7-C9FB-4DFB-919C-405C955672EB}">
      <p14:showEvtLst xmlns:p14="http://schemas.microsoft.com/office/powerpoint/2010/main">
        <p14:playEvt time="2005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899592" y="327819"/>
            <a:ext cx="33980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¿Te </a:t>
            </a:r>
            <a:r>
              <a:rPr lang="es-E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acordás</a:t>
            </a: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Milonguita? Vos eras </a:t>
            </a:r>
            <a:b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 </a:t>
            </a:r>
            <a:r>
              <a:rPr lang="es-E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pebeta</a:t>
            </a: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más linda 'e Chiclana; </a:t>
            </a:r>
            <a:b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 pollera </a:t>
            </a:r>
            <a:r>
              <a:rPr lang="es-E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cortona</a:t>
            </a: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las trenzas, </a:t>
            </a:r>
            <a:b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en las trenzas un cacho de sol</a:t>
            </a:r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219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5272087" y="6110719"/>
            <a:ext cx="3871913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  <p:sp>
        <p:nvSpPr>
          <p:cNvPr id="9221" name="Retângulo 4"/>
          <p:cNvSpPr>
            <a:spLocks noChangeArrowheads="1"/>
          </p:cNvSpPr>
          <p:nvPr/>
        </p:nvSpPr>
        <p:spPr bwMode="auto">
          <a:xfrm>
            <a:off x="7380312" y="327819"/>
            <a:ext cx="1377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FF00"/>
                </a:solidFill>
                <a:latin typeface="Book Antiqua" pitchFamily="18" charset="0"/>
              </a:rPr>
              <a:t>Milonguita</a:t>
            </a:r>
            <a:endParaRPr lang="pt-BR" dirty="0">
              <a:latin typeface="Corbe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7197">
        <p14:ripple/>
      </p:transition>
    </mc:Choice>
    <mc:Fallback xmlns="">
      <p:transition spd="slow" advTm="271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159726" y="6199386"/>
            <a:ext cx="1951856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4895" y="5562237"/>
            <a:ext cx="33329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en aquellas noches de verano,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¿qué soñaba tu almita, mujer,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al oír en la esquina algún tango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chamayarte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 bajito de amor? </a:t>
            </a:r>
            <a:endParaRPr lang="pt-BR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596336" y="188640"/>
            <a:ext cx="1377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b="1" dirty="0">
                <a:solidFill>
                  <a:srgbClr val="FFFF00"/>
                </a:solidFill>
                <a:latin typeface="Book Antiqua" pitchFamily="18" charset="0"/>
              </a:rPr>
              <a:t>Milonguita</a:t>
            </a:r>
            <a:endParaRPr lang="pt-BR" dirty="0">
              <a:solidFill>
                <a:prstClr val="black"/>
              </a:solidFill>
              <a:latin typeface="Corbe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3653">
        <p14:doors dir="vert"/>
      </p:transition>
    </mc:Choice>
    <mc:Fallback xmlns="">
      <p:transition spd="slow" advTm="236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5724127" y="5013176"/>
            <a:ext cx="3209553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Estercita,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hoy te llaman Milonguita,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flor de lujo y de placer,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flor de noche y cabaret.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024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179512" y="6093296"/>
            <a:ext cx="149736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b="1" dirty="0" err="1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10245" name="Retângulo 4"/>
          <p:cNvSpPr>
            <a:spLocks noChangeArrowheads="1"/>
          </p:cNvSpPr>
          <p:nvPr/>
        </p:nvSpPr>
        <p:spPr bwMode="auto">
          <a:xfrm>
            <a:off x="7286625" y="142875"/>
            <a:ext cx="1377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00"/>
                </a:solidFill>
                <a:latin typeface="Book Antiqua" pitchFamily="18" charset="0"/>
              </a:rPr>
              <a:t>Milonguita</a:t>
            </a:r>
            <a:endParaRPr lang="pt-BR">
              <a:latin typeface="Corbe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0532">
        <p14:switch dir="r"/>
      </p:transition>
    </mc:Choice>
    <mc:Fallback xmlns="">
      <p:transition spd="slow" advTm="205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50" decel="500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50" decel="500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07504" y="6250230"/>
            <a:ext cx="180784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012160" y="5661248"/>
            <a:ext cx="29523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Milonguita, 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los hombres te han hecho mal 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hoy darías toda tu alma 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por vestirte de percal. </a:t>
            </a:r>
            <a:endParaRPr lang="pt-BR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587188" y="116632"/>
            <a:ext cx="1377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b="1" dirty="0">
                <a:solidFill>
                  <a:srgbClr val="FFFF00"/>
                </a:solidFill>
                <a:latin typeface="Book Antiqua" pitchFamily="18" charset="0"/>
              </a:rPr>
              <a:t>Milonguita</a:t>
            </a:r>
            <a:endParaRPr lang="pt-BR" dirty="0">
              <a:solidFill>
                <a:prstClr val="black"/>
              </a:solidFill>
              <a:latin typeface="Corbe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09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8243">
        <p14:gallery dir="l"/>
      </p:transition>
    </mc:Choice>
    <mc:Fallback xmlns="">
      <p:transition spd="slow" advTm="282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6084168" y="4725144"/>
            <a:ext cx="305983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Cuando sales a la madrugada, 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Estercita, de aquel cabaret, 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toda tu alma temblando de frío 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dice: ¡Ay, si pudiera querer!... 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s-ES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1267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179512" y="6259921"/>
            <a:ext cx="149736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b="1" dirty="0" err="1"/>
              <a:t>acnnassifslides</a:t>
            </a:r>
            <a:endParaRPr lang="pt-BR" b="1" dirty="0"/>
          </a:p>
        </p:txBody>
      </p:sp>
      <p:sp>
        <p:nvSpPr>
          <p:cNvPr id="11269" name="Retângulo 4"/>
          <p:cNvSpPr>
            <a:spLocks noChangeArrowheads="1"/>
          </p:cNvSpPr>
          <p:nvPr/>
        </p:nvSpPr>
        <p:spPr bwMode="auto">
          <a:xfrm>
            <a:off x="7358063" y="285750"/>
            <a:ext cx="1377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00"/>
                </a:solidFill>
                <a:latin typeface="Book Antiqua" pitchFamily="18" charset="0"/>
              </a:rPr>
              <a:t>Milonguita</a:t>
            </a:r>
            <a:endParaRPr lang="pt-BR">
              <a:latin typeface="Corbe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1118">
        <p14:prism isInverted="1"/>
      </p:transition>
    </mc:Choice>
    <mc:Fallback xmlns="">
      <p:transition spd="slow" advTm="311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07504" y="6237312"/>
            <a:ext cx="1591816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/>
              <a:t>acnnassifslides</a:t>
            </a:r>
            <a:endParaRPr lang="pt-BR" b="1" dirty="0"/>
          </a:p>
        </p:txBody>
      </p:sp>
      <p:sp>
        <p:nvSpPr>
          <p:cNvPr id="3" name="Retângulo 2"/>
          <p:cNvSpPr/>
          <p:nvPr/>
        </p:nvSpPr>
        <p:spPr>
          <a:xfrm>
            <a:off x="5106289" y="4077072"/>
            <a:ext cx="40141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entre el humo e champan en la noche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p'al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 cotorro te saca un bacán...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¡Ay, qué sola, Estercita, te sientes!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</a:t>
            </a:r>
            <a:r>
              <a:rPr lang="es-ES" sz="14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llorás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...¡dicen que es el champán! </a:t>
            </a:r>
            <a:endParaRPr lang="pt-BR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308304" y="332656"/>
            <a:ext cx="1377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b="1" dirty="0">
                <a:solidFill>
                  <a:srgbClr val="FFFF00"/>
                </a:solidFill>
                <a:latin typeface="Book Antiqua" pitchFamily="18" charset="0"/>
              </a:rPr>
              <a:t>Milonguita</a:t>
            </a:r>
            <a:endParaRPr lang="pt-BR" dirty="0">
              <a:solidFill>
                <a:prstClr val="black"/>
              </a:solidFill>
              <a:latin typeface="Corbe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0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533">
        <p14:honeycomb/>
      </p:transition>
    </mc:Choice>
    <mc:Fallback xmlns="">
      <p:transition spd="slow" advTm="265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3556672" y="5445224"/>
            <a:ext cx="5143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Estercita,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hoy te llaman Milonguita,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flor de lujo y de placer,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flor de noche y cabaret.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291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179512" y="5957991"/>
            <a:ext cx="1569368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  <p:sp>
        <p:nvSpPr>
          <p:cNvPr id="12293" name="Retângulo 4"/>
          <p:cNvSpPr>
            <a:spLocks noChangeArrowheads="1"/>
          </p:cNvSpPr>
          <p:nvPr/>
        </p:nvSpPr>
        <p:spPr bwMode="auto">
          <a:xfrm>
            <a:off x="7286625" y="214313"/>
            <a:ext cx="1377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00"/>
                </a:solidFill>
                <a:latin typeface="Book Antiqua" pitchFamily="18" charset="0"/>
              </a:rPr>
              <a:t>Milonguita</a:t>
            </a:r>
            <a:endParaRPr lang="pt-BR">
              <a:latin typeface="Corbe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444">
        <p14:prism/>
      </p:transition>
    </mc:Choice>
    <mc:Fallback xmlns="">
      <p:transition spd="slow" advTm="204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0" y="6216768"/>
            <a:ext cx="2016224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228184" y="5445224"/>
            <a:ext cx="29872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Milonguita,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los hombres te han hecho mal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hoy darías toda tu alma 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por vestirte de percal. </a:t>
            </a:r>
            <a:endParaRPr lang="pt-BR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596336" y="260648"/>
            <a:ext cx="1377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b="1" dirty="0">
                <a:solidFill>
                  <a:srgbClr val="FFFF00"/>
                </a:solidFill>
                <a:latin typeface="Book Antiqua" pitchFamily="18" charset="0"/>
              </a:rPr>
              <a:t>Milonguita</a:t>
            </a:r>
            <a:endParaRPr lang="pt-BR" dirty="0">
              <a:solidFill>
                <a:prstClr val="black"/>
              </a:solidFill>
              <a:latin typeface="Corbe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36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33756">
        <p14:switch dir="r"/>
      </p:transition>
    </mc:Choice>
    <mc:Fallback xmlns="">
      <p:transition spd="slow" advTm="337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xfrm>
            <a:off x="6660232" y="3803575"/>
            <a:ext cx="149736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Acnnassifslides</a:t>
            </a:r>
            <a:endParaRPr lang="pt-B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dirty="0" smtClean="0"/>
              <a:t>23/10/2013</a:t>
            </a:r>
            <a:endParaRPr lang="pt-BR" dirty="0"/>
          </a:p>
        </p:txBody>
      </p:sp>
      <p:sp>
        <p:nvSpPr>
          <p:cNvPr id="13317" name="CaixaDeTexto 5"/>
          <p:cNvSpPr txBox="1">
            <a:spLocks noChangeArrowheads="1"/>
          </p:cNvSpPr>
          <p:nvPr/>
        </p:nvSpPr>
        <p:spPr bwMode="auto">
          <a:xfrm>
            <a:off x="971600" y="3845756"/>
            <a:ext cx="221308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Corbel" pitchFamily="34" charset="0"/>
              </a:rPr>
              <a:t>Susana Rinaldi  -  </a:t>
            </a:r>
            <a:endParaRPr lang="pt-BR" b="1" dirty="0" smtClean="0">
              <a:solidFill>
                <a:schemeClr val="bg1"/>
              </a:solidFill>
              <a:latin typeface="Corbel" pitchFamily="34" charset="0"/>
            </a:endParaRPr>
          </a:p>
          <a:p>
            <a:r>
              <a:rPr lang="pt-BR" i="1" dirty="0" smtClean="0">
                <a:solidFill>
                  <a:schemeClr val="bg1"/>
                </a:solidFill>
                <a:latin typeface="Corbel" pitchFamily="34" charset="0"/>
              </a:rPr>
              <a:t>La </a:t>
            </a:r>
            <a:r>
              <a:rPr lang="pt-BR" i="1" dirty="0" err="1">
                <a:solidFill>
                  <a:schemeClr val="bg1"/>
                </a:solidFill>
                <a:latin typeface="Corbel" pitchFamily="34" charset="0"/>
              </a:rPr>
              <a:t>mujer</a:t>
            </a:r>
            <a:r>
              <a:rPr lang="pt-BR" i="1" dirty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pt-BR" i="1" dirty="0" err="1">
                <a:solidFill>
                  <a:schemeClr val="bg1"/>
                </a:solidFill>
                <a:latin typeface="Corbel" pitchFamily="34" charset="0"/>
              </a:rPr>
              <a:t>del</a:t>
            </a:r>
            <a:r>
              <a:rPr lang="pt-BR" i="1" dirty="0">
                <a:solidFill>
                  <a:schemeClr val="bg1"/>
                </a:solidFill>
                <a:latin typeface="Corbel" pitchFamily="34" charset="0"/>
              </a:rPr>
              <a:t> tango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671002"/>
              </p:ext>
            </p:extLst>
          </p:nvPr>
        </p:nvGraphicFramePr>
        <p:xfrm>
          <a:off x="2843808" y="764704"/>
          <a:ext cx="3339171" cy="4967718"/>
        </p:xfrm>
        <a:graphic>
          <a:graphicData uri="http://schemas.openxmlformats.org/drawingml/2006/table">
            <a:tbl>
              <a:tblPr/>
              <a:tblGrid>
                <a:gridCol w="3339171"/>
              </a:tblGrid>
              <a:tr h="145803">
                <a:tc>
                  <a:txBody>
                    <a:bodyPr/>
                    <a:lstStyle/>
                    <a:p>
                      <a:pPr algn="ctr"/>
                      <a:r>
                        <a:rPr lang="pt-BR" sz="1800" b="1" i="1" dirty="0" err="1">
                          <a:solidFill>
                            <a:srgbClr val="FFFF00"/>
                          </a:solidFill>
                          <a:effectLst/>
                          <a:latin typeface="arial"/>
                        </a:rPr>
                        <a:t>Milonguita</a:t>
                      </a:r>
                      <a:r>
                        <a:rPr lang="pt-BR" sz="1800" b="1" i="1" dirty="0">
                          <a:solidFill>
                            <a:srgbClr val="FFFF00"/>
                          </a:solidFill>
                          <a:effectLst/>
                          <a:latin typeface="arial"/>
                        </a:rPr>
                        <a:t> (</a:t>
                      </a:r>
                      <a:r>
                        <a:rPr lang="pt-BR" sz="1800" b="1" i="1" dirty="0" err="1">
                          <a:solidFill>
                            <a:srgbClr val="FFFF00"/>
                          </a:solidFill>
                          <a:effectLst/>
                          <a:latin typeface="arial"/>
                        </a:rPr>
                        <a:t>Esthercita</a:t>
                      </a:r>
                      <a:r>
                        <a:rPr lang="pt-BR" sz="1800" b="1" i="1" dirty="0">
                          <a:solidFill>
                            <a:srgbClr val="FFFF00"/>
                          </a:solidFill>
                          <a:effectLst/>
                          <a:latin typeface="arial"/>
                        </a:rPr>
                        <a:t>)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45803">
                <a:tc>
                  <a:txBody>
                    <a:bodyPr/>
                    <a:lstStyle/>
                    <a:p>
                      <a:pPr algn="ctr"/>
                      <a:r>
                        <a:rPr lang="pt-BR" sz="1800" b="0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Tango</a:t>
                      </a:r>
                      <a:r>
                        <a:rPr lang="pt-BR" sz="1800" dirty="0">
                          <a:solidFill>
                            <a:srgbClr val="FFFF00"/>
                          </a:solidFill>
                        </a:rPr>
                        <a:t> </a:t>
                      </a:r>
                      <a:r>
                        <a:rPr lang="pt-BR" sz="1800" b="0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1920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45803">
                <a:tc>
                  <a:txBody>
                    <a:bodyPr/>
                    <a:lstStyle/>
                    <a:p>
                      <a:pPr algn="ctr"/>
                      <a:r>
                        <a:rPr lang="pt-BR" sz="1000" b="0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Música: </a:t>
                      </a:r>
                      <a:r>
                        <a:rPr lang="pt-BR" sz="1000" b="0" u="none" dirty="0" smtClean="0">
                          <a:solidFill>
                            <a:schemeClr val="bg1"/>
                          </a:solidFill>
                          <a:effectLst/>
                          <a:latin typeface="verdana"/>
                        </a:rPr>
                        <a:t>Enrique</a:t>
                      </a:r>
                      <a:r>
                        <a:rPr lang="pt-BR" sz="1000" b="0" u="none" baseline="0" dirty="0" smtClean="0">
                          <a:solidFill>
                            <a:schemeClr val="bg1"/>
                          </a:solidFill>
                          <a:effectLst/>
                          <a:latin typeface="verdana"/>
                        </a:rPr>
                        <a:t> Delfino</a:t>
                      </a:r>
                      <a:endParaRPr lang="pt-BR" sz="1000" b="0" dirty="0">
                        <a:solidFill>
                          <a:schemeClr val="bg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45803">
                <a:tc>
                  <a:txBody>
                    <a:bodyPr/>
                    <a:lstStyle/>
                    <a:p>
                      <a:pPr algn="ctr"/>
                      <a:r>
                        <a:rPr lang="pt-BR" sz="1000" b="0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Letra: </a:t>
                      </a:r>
                      <a:r>
                        <a:rPr lang="pt-BR" sz="1000" b="0" u="none" dirty="0" smtClean="0">
                          <a:solidFill>
                            <a:schemeClr val="bg1"/>
                          </a:solidFill>
                          <a:effectLst/>
                          <a:latin typeface="verdana"/>
                        </a:rPr>
                        <a:t>Samuel </a:t>
                      </a:r>
                      <a:r>
                        <a:rPr lang="pt-BR" sz="1000" b="0" u="none" dirty="0" err="1" smtClean="0">
                          <a:solidFill>
                            <a:schemeClr val="bg1"/>
                          </a:solidFill>
                          <a:effectLst/>
                          <a:latin typeface="verdana"/>
                        </a:rPr>
                        <a:t>Linnig</a:t>
                      </a:r>
                      <a:endParaRPr lang="pt-BR" sz="1000" b="0" u="none" dirty="0">
                        <a:solidFill>
                          <a:schemeClr val="bg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3942752"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¿Te </a:t>
                      </a:r>
                      <a:r>
                        <a:rPr lang="es-ES" sz="1000" b="1" dirty="0" err="1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acordás</a:t>
                      </a: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, Milonguita? Vos eras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la </a:t>
                      </a:r>
                      <a:r>
                        <a:rPr lang="es-ES" sz="1000" b="1" dirty="0" err="1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pebeta</a:t>
                      </a: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 más linda 'e Chiclana;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la pollera </a:t>
                      </a:r>
                      <a:r>
                        <a:rPr lang="es-ES" sz="1000" b="1" dirty="0" err="1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cortona</a:t>
                      </a: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 y las trenzas,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y en las trenzas un beso de sol.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Y en aquellas noches de verano,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¿qué soñaba tu almita, mujer,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al oír en la esquina algún tango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 err="1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chamayarte</a:t>
                      </a: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 bajito de amor?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/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Estercita,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hoy te llaman Milonguita,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flor de </a:t>
                      </a:r>
                      <a:r>
                        <a:rPr lang="es-ES" sz="1000" b="1" dirty="0" smtClean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lujo </a:t>
                      </a: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y de placer,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flor de </a:t>
                      </a:r>
                      <a:r>
                        <a:rPr lang="es-ES" sz="1000" b="1" dirty="0" smtClean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noche </a:t>
                      </a: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y cabaret.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Milonguita,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los hombres te han hecho mal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y hoy darías toda tu alma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por vestirte de percal.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/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Cuando sales por la madrugada,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Milonguita, de aquel cabaret,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toda tu alma temblando de frío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dices: ¡Ay, si pudiera querer!...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Y entre el </a:t>
                      </a:r>
                      <a:r>
                        <a:rPr lang="es-ES" sz="1000" b="1" dirty="0" smtClean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humo </a:t>
                      </a: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y el último tango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 err="1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p'al</a:t>
                      </a: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 cotorro te saca un bacán...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¡Ay, qué sola, Estercita, te sientes!</a:t>
                      </a:r>
                      <a:b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</a:b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Si </a:t>
                      </a:r>
                      <a:r>
                        <a:rPr lang="es-ES" sz="1000" b="1" dirty="0" err="1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llorás</a:t>
                      </a:r>
                      <a:r>
                        <a:rPr lang="es-ES" sz="1000" b="1" dirty="0">
                          <a:solidFill>
                            <a:srgbClr val="FFFF00"/>
                          </a:solidFill>
                          <a:effectLst/>
                          <a:latin typeface="verdana"/>
                        </a:rPr>
                        <a:t>...¡dicen que es el champán!</a:t>
                      </a:r>
                      <a:endParaRPr lang="es-ES" sz="1000" b="1" dirty="0">
                        <a:solidFill>
                          <a:srgbClr val="FFFF00"/>
                        </a:solidFill>
                        <a:effectLst/>
                      </a:endParaRPr>
                    </a:p>
                  </a:txBody>
                  <a:tcPr marL="0" marR="0" marT="50626" marB="1012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028" name="Picture 4" descr="C:\Users\ACNNASSIF\Documents\susana888883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72816"/>
            <a:ext cx="1803063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CNNASSIF\Pictures\nassif foto49 oojpgzzzxxx000ab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333816"/>
            <a:ext cx="1736725" cy="143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671900" y="6237312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</a:rPr>
              <a:t>Imagens</a:t>
            </a:r>
            <a:r>
              <a:rPr lang="es-ES_tradnl" sz="1400" b="1" dirty="0" smtClean="0">
                <a:solidFill>
                  <a:schemeClr val="bg1"/>
                </a:solidFill>
              </a:rPr>
              <a:t>: Internet</a:t>
            </a:r>
            <a:endParaRPr lang="es-ES_tradnl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39641">
        <p14:shred/>
      </p:transition>
    </mc:Choice>
    <mc:Fallback xmlns="">
      <p:transition spd="slow" advTm="2396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25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  <p:bldP spid="1331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</TotalTime>
  <Words>95</Words>
  <Application>Microsoft Office PowerPoint</Application>
  <PresentationFormat>Apresentação na tela (4:3)</PresentationFormat>
  <Paragraphs>41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39</cp:revision>
  <dcterms:created xsi:type="dcterms:W3CDTF">2009-09-26T00:49:12Z</dcterms:created>
  <dcterms:modified xsi:type="dcterms:W3CDTF">2014-02-22T06:14:19Z</dcterms:modified>
</cp:coreProperties>
</file>