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9" r:id="rId3"/>
    <p:sldId id="260" r:id="rId4"/>
    <p:sldId id="261" r:id="rId5"/>
    <p:sldId id="263" r:id="rId6"/>
    <p:sldId id="262" r:id="rId7"/>
    <p:sldId id="258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051B7-CF58-4204-ADE3-A3297534C651}" type="datetimeFigureOut">
              <a:rPr lang="es-ES_tradnl" smtClean="0"/>
              <a:t>31/01/2015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B148D-DDF8-4987-B889-0109A5985756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02317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D51B-D8D2-47FD-A87B-81C71E402006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7376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1022-CBF2-4450-B17F-54C2616D3E64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9951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CF298-0459-4DFF-90D0-849F4EDB3222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86013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98045-B984-4068-A6CF-CA233310DFAD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82826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D1E1-0B75-4816-9B53-3A49499CE90C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25700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842C2-6042-404E-A30A-C0965FB2169D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176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1135D-5E7D-447D-8870-E907A7346554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87282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147F0-DBDE-4118-945C-B4BBED95328C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29957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01B-8306-4DBC-9A71-E3C22F89D783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1266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6D2D3-0425-43EE-BC6C-9B5D07602FCE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6437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6637E-EB1E-4B89-8144-AA498A062D85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5781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3025A-FB6D-40E5-B09C-FB42833A07E7}" type="datetime1">
              <a:rPr lang="es-ES_tradnl" smtClean="0"/>
              <a:t>31/01/2015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acnnassifslides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300E3-ECD6-450D-B43B-BA046F07E30B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66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letras.mus.br/altermar-dutra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letras.mus.br/altermar-dutra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259632" y="4941168"/>
            <a:ext cx="64807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SERENATA DA CHUVA </a:t>
            </a:r>
          </a:p>
          <a:p>
            <a:pPr algn="ctr"/>
            <a:r>
              <a:rPr lang="es-ES_tradnl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Altemar</a:t>
            </a:r>
            <a:r>
              <a:rPr lang="es-ES_tradnl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s-ES_tradnl" sz="4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Dutra</a:t>
            </a:r>
            <a:r>
              <a:rPr lang="es-ES_tradnl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s-ES_tradnl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1"/>
          </p:nvPr>
        </p:nvSpPr>
        <p:spPr>
          <a:xfrm>
            <a:off x="6248400" y="6356350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latin typeface="Berlin Sans FB" panose="020E0602020502020306" pitchFamily="34" charset="0"/>
              </a:rPr>
              <a:t>Formatação</a:t>
            </a:r>
            <a:r>
              <a:rPr lang="es-ES_tradnl" b="1" dirty="0" smtClean="0">
                <a:latin typeface="Berlin Sans FB" panose="020E0602020502020306" pitchFamily="34" charset="0"/>
              </a:rPr>
              <a:t>: </a:t>
            </a:r>
            <a:r>
              <a:rPr lang="es-ES_tradnl" b="1" dirty="0" err="1" smtClean="0">
                <a:latin typeface="Berlin Sans FB" panose="020E0602020502020306" pitchFamily="34" charset="0"/>
              </a:rPr>
              <a:t>acnnassifslides</a:t>
            </a:r>
            <a:endParaRPr lang="es-ES_tradnl" b="1" dirty="0" smtClean="0">
              <a:latin typeface="Berlin Sans FB" panose="020E0602020502020306" pitchFamily="34" charset="0"/>
            </a:endParaRPr>
          </a:p>
          <a:p>
            <a:r>
              <a:rPr lang="es-ES_tradnl" b="1" dirty="0" smtClean="0">
                <a:latin typeface="Berlin Sans FB" panose="020E0602020502020306" pitchFamily="34" charset="0"/>
              </a:rPr>
              <a:t>31/03/2014 </a:t>
            </a:r>
            <a:endParaRPr lang="es-ES_tradnl" b="1" dirty="0">
              <a:latin typeface="Berlin Sans FB" panose="020E0602020502020306" pitchFamily="34" charset="0"/>
            </a:endParaRPr>
          </a:p>
        </p:txBody>
      </p:sp>
      <p:pic>
        <p:nvPicPr>
          <p:cNvPr id="2" name="16-Serenata Da Chuva.wav 2222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98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7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46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9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992" tmFilter="0, 0; 0.125,0.2665; 0.25,0.4; 0.375,0.465; 0.5,0.5;  0.625,0.535; 0.75,0.6; 0.875,0.7335; 1,1">
                                          <p:stCondLst>
                                            <p:cond delay="199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96" tmFilter="0, 0; 0.125,0.2665; 0.25,0.4; 0.375,0.465; 0.5,0.5;  0.625,0.535; 0.75,0.6; 0.875,0.7335; 1,1">
                                          <p:stCondLst>
                                            <p:cond delay="397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92" tmFilter="0, 0; 0.125,0.2665; 0.25,0.4; 0.375,0.465; 0.5,0.5;  0.625,0.535; 0.75,0.6; 0.875,0.7335; 1,1">
                                          <p:stCondLst>
                                            <p:cond delay="4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78">
                                          <p:stCondLst>
                                            <p:cond delay="19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498" decel="50000">
                                          <p:stCondLst>
                                            <p:cond delay="20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78">
                                          <p:stCondLst>
                                            <p:cond delay="393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498" decel="50000">
                                          <p:stCondLst>
                                            <p:cond delay="4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78">
                                          <p:stCondLst>
                                            <p:cond delay="492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498" decel="50000">
                                          <p:stCondLst>
                                            <p:cond delay="5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78">
                                          <p:stCondLst>
                                            <p:cond delay="54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498" decel="50000">
                                          <p:stCondLst>
                                            <p:cond delay="5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7" grpId="0"/>
    </p:bldLst>
  </p:timing>
  <p:extLst mod="1"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39752" y="4869160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Só, lá fora à chuva que cai,</a:t>
            </a:r>
            <a:b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Só, eu pego o meu violão,</a:t>
            </a:r>
            <a:b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Ah, tanjo o bordão 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e esta canção, tão triste sai.</a:t>
            </a:r>
            <a:endParaRPr lang="pt-BR" sz="16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94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1622">
        <p14:prism isContent="1"/>
      </p:transition>
    </mc:Choice>
    <mc:Fallback>
      <p:transition spd="slow" advTm="316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04864" y="4509120"/>
            <a:ext cx="47342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Sou, um seresteiro à sonhar, 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só sem ter ninguém sem luar,</a:t>
            </a:r>
            <a:b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Canto e a chuva fria cai, 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canto nesta noite assim,</a:t>
            </a:r>
            <a:b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Chove solidão, dentro de mim ...</a:t>
            </a:r>
            <a:endParaRPr lang="pt-BR" sz="16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1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0000">
        <p14:ferris dir="l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23728" y="4797152"/>
            <a:ext cx="49502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Onde andará, neste momento o meu amor, 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em que pensará, longe de mim, sem meu calor,</a:t>
            </a:r>
            <a:b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Tão sozinho agora estou, 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canto e a chuva não tem fim,</a:t>
            </a:r>
            <a:b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Chove esta saudade, sobre mim...</a:t>
            </a:r>
            <a:endParaRPr lang="es-ES_tradnl" sz="16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275856" y="6381328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acnnassifslides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454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1826">
        <p14:flip dir="r"/>
      </p:transition>
    </mc:Choice>
    <mc:Fallback>
      <p:transition spd="slow" advTm="518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acnnassifslides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308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3000">
        <p14:pan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508518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Canto e a chuva fria cai, </a:t>
            </a: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canto nesta noite assim,</a:t>
            </a:r>
            <a:b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Chove esta saudade, sobre mim.</a:t>
            </a:r>
            <a:endParaRPr lang="pt-BR" sz="16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0" y="6093296"/>
            <a:ext cx="2895600" cy="365125"/>
          </a:xfrm>
        </p:spPr>
        <p:txBody>
          <a:bodyPr/>
          <a:lstStyle/>
          <a:p>
            <a:r>
              <a:rPr lang="es-ES_tradnl" sz="1800" b="1" dirty="0" err="1" smtClean="0">
                <a:solidFill>
                  <a:schemeClr val="bg1"/>
                </a:solidFill>
              </a:rPr>
              <a:t>Formatação</a:t>
            </a:r>
            <a:r>
              <a:rPr lang="es-ES_tradnl" sz="1800" b="1" dirty="0" smtClean="0">
                <a:solidFill>
                  <a:schemeClr val="bg1"/>
                </a:solidFill>
              </a:rPr>
              <a:t>: </a:t>
            </a:r>
            <a:r>
              <a:rPr lang="es-ES_tradnl" sz="1800" b="1" dirty="0" err="1" smtClean="0">
                <a:solidFill>
                  <a:schemeClr val="bg1"/>
                </a:solidFill>
              </a:rPr>
              <a:t>Acnnassifslides</a:t>
            </a:r>
            <a:endParaRPr lang="es-ES_tradnl" sz="1800" b="1" dirty="0" smtClean="0">
              <a:solidFill>
                <a:schemeClr val="bg1"/>
              </a:solidFill>
            </a:endParaRPr>
          </a:p>
          <a:p>
            <a:r>
              <a:rPr lang="es-ES_tradnl" sz="1800" b="1" dirty="0" smtClean="0">
                <a:solidFill>
                  <a:schemeClr val="bg1"/>
                </a:solidFill>
              </a:rPr>
              <a:t>31/03/2014 </a:t>
            </a:r>
            <a:endParaRPr lang="es-ES_tradnl" sz="1800" b="1" dirty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86000" y="2575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b="1" dirty="0">
                <a:solidFill>
                  <a:schemeClr val="bg1"/>
                </a:solidFill>
                <a:latin typeface="Freehand521 BT" panose="03080802030307080304" pitchFamily="66" charset="0"/>
              </a:rPr>
              <a:t>Serenata </a:t>
            </a:r>
            <a:r>
              <a:rPr lang="pt-BR" b="1" dirty="0" smtClean="0">
                <a:solidFill>
                  <a:schemeClr val="bg1"/>
                </a:solidFill>
                <a:latin typeface="Freehand521 BT" panose="03080802030307080304" pitchFamily="66" charset="0"/>
              </a:rPr>
              <a:t>da </a:t>
            </a:r>
            <a:r>
              <a:rPr lang="pt-BR" b="1" dirty="0">
                <a:solidFill>
                  <a:schemeClr val="bg1"/>
                </a:solidFill>
                <a:latin typeface="Freehand521 BT" panose="03080802030307080304" pitchFamily="66" charset="0"/>
              </a:rPr>
              <a:t>Chuva</a:t>
            </a:r>
          </a:p>
          <a:p>
            <a:pPr lvl="0" algn="ctr"/>
            <a:r>
              <a:rPr lang="pt-BR" b="1" dirty="0">
                <a:solidFill>
                  <a:srgbClr val="CCCC00"/>
                </a:solidFill>
                <a:latin typeface="Freehand521 BT" panose="03080802030307080304" pitchFamily="66" charset="0"/>
                <a:hlinkClick r:id="rId3"/>
              </a:rPr>
              <a:t>Altemar Dutra</a:t>
            </a:r>
            <a:endParaRPr lang="es-ES_tradnl" dirty="0"/>
          </a:p>
        </p:txBody>
      </p:sp>
      <p:sp>
        <p:nvSpPr>
          <p:cNvPr id="5" name="Retângulo 4"/>
          <p:cNvSpPr/>
          <p:nvPr/>
        </p:nvSpPr>
        <p:spPr>
          <a:xfrm>
            <a:off x="5183560" y="5941932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/>
              </a:rPr>
              <a:t>Compositor: </a:t>
            </a:r>
            <a:r>
              <a:rPr lang="pt-BR" b="1" dirty="0">
                <a:solidFill>
                  <a:schemeClr val="bg1"/>
                </a:solidFill>
                <a:latin typeface="+mj-lt"/>
              </a:rPr>
              <a:t>Evaldo</a:t>
            </a:r>
            <a:r>
              <a:rPr lang="pt-BR" b="1" dirty="0">
                <a:solidFill>
                  <a:schemeClr val="bg1"/>
                </a:solidFill>
                <a:latin typeface="Arial"/>
              </a:rPr>
              <a:t> Gouveia </a:t>
            </a:r>
            <a:r>
              <a:rPr lang="pt-BR" b="1" dirty="0" smtClean="0">
                <a:solidFill>
                  <a:schemeClr val="bg1"/>
                </a:solidFill>
                <a:latin typeface="Arial"/>
              </a:rPr>
              <a:t> e 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Arial"/>
              </a:rPr>
              <a:t>Jair </a:t>
            </a:r>
            <a:r>
              <a:rPr lang="pt-BR" b="1" dirty="0">
                <a:solidFill>
                  <a:schemeClr val="bg1"/>
                </a:solidFill>
                <a:latin typeface="Arial"/>
              </a:rPr>
              <a:t>Amorim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38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7000">
        <p14:conveyor dir="l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70" y="188640"/>
            <a:ext cx="46805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0" dirty="0" smtClean="0">
                <a:solidFill>
                  <a:srgbClr val="FF6600"/>
                </a:solidFill>
                <a:effectLst/>
                <a:latin typeface="Freehand521 BT" panose="03080802030307080304" pitchFamily="66" charset="0"/>
              </a:rPr>
              <a:t>Serenata na Chuva</a:t>
            </a:r>
          </a:p>
          <a:p>
            <a:pPr algn="ctr"/>
            <a:r>
              <a:rPr lang="pt-BR" sz="1600" b="1" i="0" u="none" strike="noStrike" dirty="0" smtClean="0">
                <a:solidFill>
                  <a:srgbClr val="CCCC00"/>
                </a:solidFill>
                <a:effectLst/>
                <a:latin typeface="Freehand521 BT" panose="03080802030307080304" pitchFamily="66" charset="0"/>
                <a:hlinkClick r:id="rId3"/>
              </a:rPr>
              <a:t>Altemar Dutra</a:t>
            </a:r>
            <a:endParaRPr lang="pt-BR" sz="1600" b="1" i="0" dirty="0" smtClean="0">
              <a:solidFill>
                <a:srgbClr val="CCCC00"/>
              </a:solidFill>
              <a:effectLst/>
              <a:latin typeface="Freehand521 BT" panose="03080802030307080304" pitchFamily="66" charset="0"/>
            </a:endParaRPr>
          </a:p>
          <a:p>
            <a:pPr algn="ctr"/>
            <a:endParaRPr lang="pt-BR" sz="1600" b="1" i="0" dirty="0" smtClean="0">
              <a:solidFill>
                <a:srgbClr val="002060"/>
              </a:solidFill>
              <a:effectLst/>
              <a:latin typeface="Freehand521 BT" panose="03080802030307080304" pitchFamily="66" charset="0"/>
            </a:endParaRPr>
          </a:p>
          <a:p>
            <a:pPr algn="ctr"/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Só</a:t>
            </a: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, lá fora à chuva que cai,</a:t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Só, eu pego o meu violão,</a:t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Ah, tanjo o bordão e esta canção, tão triste sai.</a:t>
            </a:r>
          </a:p>
          <a:p>
            <a:pPr algn="ctr"/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Sou, um seresteiro à sonhar, </a:t>
            </a:r>
          </a:p>
          <a:p>
            <a:pPr algn="ctr"/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só sem ter ninguém sem luar,</a:t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Canto e a chuva fria cai, canto nesta noite assim,</a:t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Chove solidão, dentro de mim ...</a:t>
            </a:r>
          </a:p>
          <a:p>
            <a:pPr algn="ctr"/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Onde andará, neste momento o meu amor, </a:t>
            </a:r>
          </a:p>
          <a:p>
            <a:pPr algn="ctr"/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em que pensará, longe de mim, sem meu calor,</a:t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Tão sozinho agora estou, </a:t>
            </a:r>
          </a:p>
          <a:p>
            <a:pPr algn="ctr"/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canto e a chuva não tem fim,</a:t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Chove esta saudade, sobre mim.</a:t>
            </a:r>
            <a:r>
              <a:rPr lang="pt-BR" sz="1600" b="1" dirty="0" smtClean="0">
                <a:solidFill>
                  <a:srgbClr val="002060"/>
                </a:solidFill>
                <a:latin typeface="Freehand521 BT" panose="03080802030307080304" pitchFamily="66" charset="0"/>
              </a:rPr>
              <a:t>..</a:t>
            </a: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/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Canto e a chuva fria cai, </a:t>
            </a:r>
          </a:p>
          <a:p>
            <a:pPr algn="ctr"/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canto nesta noite assim,</a:t>
            </a:r>
            <a:b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</a:br>
            <a:r>
              <a:rPr lang="pt-BR" sz="1600" b="1" i="0" dirty="0" smtClean="0">
                <a:solidFill>
                  <a:srgbClr val="002060"/>
                </a:solidFill>
                <a:effectLst/>
                <a:latin typeface="Freehand521 BT" panose="03080802030307080304" pitchFamily="66" charset="0"/>
              </a:rPr>
              <a:t>Chove esta saudade, sobre mim.</a:t>
            </a:r>
            <a:endParaRPr lang="pt-BR" sz="1600" b="1" i="0" dirty="0">
              <a:solidFill>
                <a:srgbClr val="002060"/>
              </a:solidFill>
              <a:effectLst/>
              <a:latin typeface="Freehand521 BT" panose="030808020303070803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248400" y="6021288"/>
            <a:ext cx="2895600" cy="365125"/>
          </a:xfrm>
        </p:spPr>
        <p:txBody>
          <a:bodyPr/>
          <a:lstStyle/>
          <a:p>
            <a:r>
              <a:rPr lang="es-ES_tradnl" sz="1600" b="1" dirty="0" err="1" smtClean="0"/>
              <a:t>Acnnassifslides</a:t>
            </a:r>
            <a:r>
              <a:rPr lang="es-ES_tradnl" sz="1600" b="1" dirty="0" smtClean="0"/>
              <a:t> </a:t>
            </a:r>
            <a:endParaRPr lang="es-ES_tradnl" sz="1600" b="1" dirty="0"/>
          </a:p>
          <a:p>
            <a:r>
              <a:rPr lang="es-ES_tradnl" sz="1600" b="1" dirty="0" smtClean="0"/>
              <a:t>31/03/2014</a:t>
            </a:r>
            <a:endParaRPr lang="es-ES_tradnl" sz="16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467544" y="5733256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>
                <a:solidFill>
                  <a:srgbClr val="FFC000"/>
                </a:solidFill>
              </a:rPr>
              <a:t>Imagens</a:t>
            </a:r>
            <a:r>
              <a:rPr lang="es-ES_tradnl" dirty="0" smtClean="0">
                <a:solidFill>
                  <a:srgbClr val="FFC000"/>
                </a:solidFill>
              </a:rPr>
              <a:t>:</a:t>
            </a:r>
          </a:p>
          <a:p>
            <a:pPr algn="ctr"/>
            <a:r>
              <a:rPr lang="es-ES_tradnl" dirty="0" smtClean="0">
                <a:solidFill>
                  <a:srgbClr val="FFC000"/>
                </a:solidFill>
              </a:rPr>
              <a:t>Internet</a:t>
            </a:r>
            <a:endParaRPr lang="es-ES_tradnl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99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1000">
        <p14:shred/>
      </p:transition>
    </mc:Choice>
    <mc:Fallback>
      <p:transition spd="slow" advTm="18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104</Words>
  <Application>Microsoft Office PowerPoint</Application>
  <PresentationFormat>Apresentação na tela (4:3)</PresentationFormat>
  <Paragraphs>38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24</cp:revision>
  <dcterms:created xsi:type="dcterms:W3CDTF">2014-03-30T08:17:29Z</dcterms:created>
  <dcterms:modified xsi:type="dcterms:W3CDTF">2015-01-31T03:52:22Z</dcterms:modified>
</cp:coreProperties>
</file>