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5" r:id="rId2"/>
    <p:sldId id="258" r:id="rId3"/>
    <p:sldId id="267" r:id="rId4"/>
    <p:sldId id="260" r:id="rId5"/>
    <p:sldId id="268" r:id="rId6"/>
    <p:sldId id="261" r:id="rId7"/>
    <p:sldId id="266" r:id="rId8"/>
    <p:sldId id="264" r:id="rId9"/>
    <p:sldId id="269" r:id="rId10"/>
    <p:sldId id="257" r:id="rId11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brutaZs+4MP3dxt9b6CNQ==" hashData="UXm8GaTKYqE/CZq1L3t0BzEj2J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1" autoAdjust="0"/>
    <p:restoredTop sz="94660"/>
  </p:normalViewPr>
  <p:slideViewPr>
    <p:cSldViewPr>
      <p:cViewPr>
        <p:scale>
          <a:sx n="100" d="100"/>
          <a:sy n="100" d="100"/>
        </p:scale>
        <p:origin x="-1296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E86D59A-925C-471E-B30D-2F3391927D27}" type="datetimeFigureOut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A0A2BDF-5377-444B-83C6-5517D5AEB1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39581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188CF-D010-4106-9AE0-B7CC279E1692}" type="datetime1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9ACD2-EF5F-4623-9B28-78A4D21CF8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0957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DAB4A-3FCA-421B-ACAB-88EC24A62239}" type="datetime1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B3EFF-54BA-45BE-956F-1AF58044F4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6751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93025-1592-417A-8558-A7A1B881A998}" type="datetime1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2B062-CBA9-43FC-9624-D94FCCFA9DF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8789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B4FB0-A331-4CF2-A2ED-A90A4D7DB384}" type="datetime1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0D7B3-5ECE-4FB4-8A70-1C56A347A5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8785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D541D-119B-4E00-8A29-3998A94F7612}" type="datetime1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322F1-FB9A-4356-86A8-38D421F0A8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869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5F6D2-2D5B-41D3-A855-E66AC5ECBCF9}" type="datetime1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69461-7F1A-4EEA-9B9C-CFA4D2BFC3A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0019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6764B-E0B8-4632-B49D-F79607514A61}" type="datetime1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3CCBE-E195-4E0B-B2DB-44B9F764C4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0511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1633B-CD5A-4845-B3A8-44D93C764B2E}" type="datetime1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42955-FFA4-4CB2-BE70-D755005783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2976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6782E-52BB-41B7-833B-801FC2E8EF90}" type="datetime1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7B8D0-6D0B-4D14-AD82-1457ECF75B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582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12290-C26E-44DB-AFDA-65496A4085B3}" type="datetime1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684D6-7D25-46B4-9269-D3828EF2E54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3411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D9F59-1DED-45FE-81E2-658A8567FFE0}" type="datetime1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1EA9D-51E8-43E6-A424-6846778C4D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7708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7928E19-FC0E-46BD-9D5E-F9F5E53F54FD}" type="datetime1">
              <a:rPr lang="pt-BR"/>
              <a:pPr>
                <a:defRPr/>
              </a:pPr>
              <a:t>08/06/2013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/>
              <a:t>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244C6F2-61D8-47F8-9890-4AA541577D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assifslides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17463" y="5661025"/>
            <a:ext cx="3168650" cy="1079500"/>
          </a:xfrm>
        </p:spPr>
        <p:txBody>
          <a:bodyPr/>
          <a:lstStyle/>
          <a:p>
            <a:pPr>
              <a:defRPr/>
            </a:pPr>
            <a:r>
              <a:rPr lang="pt-BR" sz="2000" dirty="0" smtClean="0">
                <a:solidFill>
                  <a:schemeClr val="bg1"/>
                </a:solidFill>
              </a:rPr>
              <a:t>Formatação: </a:t>
            </a:r>
            <a:r>
              <a:rPr lang="pt-BR" sz="2000" b="1" dirty="0" err="1" smtClean="0">
                <a:solidFill>
                  <a:srgbClr val="FFFF00"/>
                </a:solidFill>
                <a:latin typeface="Arial Black" pitchFamily="34" charset="0"/>
              </a:rPr>
              <a:t>nassifslides</a:t>
            </a:r>
            <a:endParaRPr lang="pt-BR" sz="2000" b="1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>
              <a:defRPr/>
            </a:pPr>
            <a:r>
              <a:rPr lang="pt-BR" sz="2000" b="1" dirty="0" smtClean="0">
                <a:solidFill>
                  <a:schemeClr val="bg1"/>
                </a:solidFill>
              </a:rPr>
              <a:t>07/06/2013</a:t>
            </a:r>
          </a:p>
          <a:p>
            <a:pPr>
              <a:defRPr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4860034" y="4317281"/>
            <a:ext cx="4095993" cy="193899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PERFÍDIA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Nana </a:t>
            </a:r>
            <a:r>
              <a:rPr lang="pt-BR" sz="4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Mouskouri</a:t>
            </a:r>
            <a:endParaRPr lang="pt-BR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</a:endParaRPr>
          </a:p>
        </p:txBody>
      </p:sp>
      <p:pic>
        <p:nvPicPr>
          <p:cNvPr id="5" name="Bole1171.wav">
            <a:hlinkClick r:id="" action="ppaction://media"/>
          </p:cNvPr>
          <p:cNvPicPr>
            <a:picLocks noRot="1" noChangeAspect="1"/>
          </p:cNvPicPr>
          <p:nvPr>
            <a:wavAudioFile r:embed="rId1" name="Boleros Canciones Recuerdos CD1 Nana Mouskouri 06 perfidia 192kbp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000">
        <p:wheel spokes="1"/>
      </p:transition>
    </mc:Choice>
    <mc:Fallback>
      <p:transition spd="slow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6011863" y="3429000"/>
            <a:ext cx="30972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  <a:t>Nadie comprende lo que sufro yo</a:t>
            </a:r>
            <a:b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</a:br>
            <a: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  <a:t>canto pues ya no puedo sollozar,</a:t>
            </a:r>
            <a:b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</a:br>
            <a: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  <a:t>sola temblando de ansiedad estoy</a:t>
            </a:r>
            <a:b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</a:br>
            <a: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  <a:t>todos me miran y se van. </a:t>
            </a:r>
          </a:p>
        </p:txBody>
      </p:sp>
      <p:sp>
        <p:nvSpPr>
          <p:cNvPr id="3075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179388" y="6092825"/>
            <a:ext cx="159226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chemeClr val="bg1"/>
                </a:solidFill>
              </a:rPr>
              <a:t>nassifslides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619939"/>
            <a:ext cx="1063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PERFÍDIA</a:t>
            </a:r>
          </a:p>
        </p:txBody>
      </p:sp>
    </p:spTree>
  </p:cSld>
  <p:clrMapOvr>
    <a:masterClrMapping/>
  </p:clrMapOvr>
  <p:transition spd="slow" advTm="4173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116013" y="6308725"/>
            <a:ext cx="1519237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nassifslides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99" name="Retângulo 2"/>
          <p:cNvSpPr>
            <a:spLocks noChangeArrowheads="1"/>
          </p:cNvSpPr>
          <p:nvPr/>
        </p:nvSpPr>
        <p:spPr bwMode="auto">
          <a:xfrm>
            <a:off x="6084888" y="2420938"/>
            <a:ext cx="29337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AR" sz="2000" b="1" i="1" dirty="0">
                <a:solidFill>
                  <a:schemeClr val="bg1"/>
                </a:solidFill>
                <a:latin typeface="Brush Script MT" pitchFamily="66" charset="0"/>
              </a:rPr>
              <a:t>Mujer,</a:t>
            </a:r>
            <a:br>
              <a:rPr lang="es-AR" sz="2000" b="1" i="1" dirty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AR" sz="2000" b="1" i="1" dirty="0">
                <a:solidFill>
                  <a:schemeClr val="bg1"/>
                </a:solidFill>
                <a:latin typeface="Brush Script MT" pitchFamily="66" charset="0"/>
              </a:rPr>
              <a:t>si puedes tu con Dios hablar,</a:t>
            </a:r>
            <a:br>
              <a:rPr lang="es-AR" sz="2000" b="1" i="1" dirty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AR" sz="2000" b="1" i="1" dirty="0">
                <a:solidFill>
                  <a:schemeClr val="bg1"/>
                </a:solidFill>
                <a:latin typeface="Brush Script MT" pitchFamily="66" charset="0"/>
              </a:rPr>
              <a:t>pregúntale si yo alguna vez</a:t>
            </a:r>
            <a:br>
              <a:rPr lang="es-AR" sz="2000" b="1" i="1" dirty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AR" sz="2000" b="1" i="1" dirty="0">
                <a:solidFill>
                  <a:schemeClr val="bg1"/>
                </a:solidFill>
                <a:latin typeface="Brush Script MT" pitchFamily="66" charset="0"/>
              </a:rPr>
              <a:t>te he dejado de adorar.</a:t>
            </a:r>
            <a:endParaRPr lang="pt-BR" sz="2000" b="1" i="1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740352" y="116632"/>
            <a:ext cx="1063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/>
              </a:rPr>
              <a:t>PERFÍDIA</a:t>
            </a:r>
          </a:p>
        </p:txBody>
      </p:sp>
    </p:spTree>
  </p:cSld>
  <p:clrMapOvr>
    <a:masterClrMapping/>
  </p:clrMapOvr>
  <p:transition spd="slow" advTm="21698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5311775" y="5129213"/>
            <a:ext cx="3817938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Y al mar,</a:t>
            </a:r>
            <a:b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espejo de mi corazón,</a:t>
            </a:r>
            <a:b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las veces que me ha visto llorar</a:t>
            </a:r>
            <a:b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la perfidia de tu amor</a:t>
            </a:r>
          </a:p>
        </p:txBody>
      </p:sp>
      <p:sp>
        <p:nvSpPr>
          <p:cNvPr id="5123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179388" y="6075363"/>
            <a:ext cx="151923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chemeClr val="bg1"/>
                </a:solidFill>
              </a:rPr>
              <a:t>nassifslides</a:t>
            </a:r>
          </a:p>
        </p:txBody>
      </p:sp>
      <p:sp>
        <p:nvSpPr>
          <p:cNvPr id="5" name="Retângulo 4"/>
          <p:cNvSpPr/>
          <p:nvPr/>
        </p:nvSpPr>
        <p:spPr>
          <a:xfrm>
            <a:off x="7812360" y="278711"/>
            <a:ext cx="1063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PERFÍDIA</a:t>
            </a:r>
          </a:p>
        </p:txBody>
      </p:sp>
    </p:spTree>
  </p:cSld>
  <p:clrMapOvr>
    <a:masterClrMapping/>
  </p:clrMapOvr>
  <p:transition spd="slow" advTm="2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ço Reservado para Rodapé 1"/>
          <p:cNvSpPr>
            <a:spLocks noGrp="1"/>
          </p:cNvSpPr>
          <p:nvPr>
            <p:ph type="ftr" sz="quarter" idx="11"/>
          </p:nvPr>
        </p:nvSpPr>
        <p:spPr bwMode="auto">
          <a:xfrm>
            <a:off x="1042988" y="6330950"/>
            <a:ext cx="15208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rgbClr val="002060"/>
                </a:solidFill>
              </a:rPr>
              <a:t>nassifslides</a:t>
            </a:r>
          </a:p>
        </p:txBody>
      </p:sp>
      <p:sp>
        <p:nvSpPr>
          <p:cNvPr id="6147" name="Retângulo 2"/>
          <p:cNvSpPr>
            <a:spLocks noChangeArrowheads="1"/>
          </p:cNvSpPr>
          <p:nvPr/>
        </p:nvSpPr>
        <p:spPr bwMode="auto">
          <a:xfrm>
            <a:off x="3492500" y="5445125"/>
            <a:ext cx="3671888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AR" sz="2000" b="1" dirty="0">
                <a:solidFill>
                  <a:srgbClr val="002060"/>
                </a:solidFill>
                <a:latin typeface="Brush Script MT" pitchFamily="66" charset="0"/>
              </a:rPr>
              <a:t>Te he buscado por do quiera que yo voy,</a:t>
            </a:r>
            <a:br>
              <a:rPr lang="es-AR" sz="2000" b="1" dirty="0">
                <a:solidFill>
                  <a:srgbClr val="002060"/>
                </a:solidFill>
                <a:latin typeface="Brush Script MT" pitchFamily="66" charset="0"/>
              </a:rPr>
            </a:br>
            <a:r>
              <a:rPr lang="es-AR" sz="2000" b="1" dirty="0">
                <a:solidFill>
                  <a:srgbClr val="002060"/>
                </a:solidFill>
                <a:latin typeface="Brush Script MT" pitchFamily="66" charset="0"/>
              </a:rPr>
              <a:t>y no te puedo hallar,</a:t>
            </a:r>
            <a:br>
              <a:rPr lang="es-AR" sz="2000" b="1" dirty="0">
                <a:solidFill>
                  <a:srgbClr val="002060"/>
                </a:solidFill>
                <a:latin typeface="Brush Script MT" pitchFamily="66" charset="0"/>
              </a:rPr>
            </a:br>
            <a:r>
              <a:rPr lang="es-AR" sz="2000" b="1" dirty="0">
                <a:solidFill>
                  <a:srgbClr val="002060"/>
                </a:solidFill>
                <a:latin typeface="Brush Script MT" pitchFamily="66" charset="0"/>
              </a:rPr>
              <a:t>para qué quiero otros besos</a:t>
            </a:r>
            <a:br>
              <a:rPr lang="es-AR" sz="2000" b="1" dirty="0">
                <a:solidFill>
                  <a:srgbClr val="002060"/>
                </a:solidFill>
                <a:latin typeface="Brush Script MT" pitchFamily="66" charset="0"/>
              </a:rPr>
            </a:br>
            <a:r>
              <a:rPr lang="es-AR" sz="2000" b="1" dirty="0">
                <a:solidFill>
                  <a:srgbClr val="002060"/>
                </a:solidFill>
                <a:latin typeface="Brush Script MT" pitchFamily="66" charset="0"/>
              </a:rPr>
              <a:t>si tus labios no me quieren ya besar.</a:t>
            </a:r>
            <a:endParaRPr lang="pt-BR" sz="2000" b="1" dirty="0">
              <a:solidFill>
                <a:srgbClr val="00206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9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323850" y="5229225"/>
            <a:ext cx="30241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Y tú,</a:t>
            </a:r>
            <a:b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quien sabe por dónde andarás</a:t>
            </a:r>
            <a:b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quien sabe qué aventura tendrás</a:t>
            </a:r>
            <a:b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¡qué lejos estás de mí...!</a:t>
            </a:r>
          </a:p>
        </p:txBody>
      </p:sp>
      <p:sp>
        <p:nvSpPr>
          <p:cNvPr id="7171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7580313" y="6370638"/>
            <a:ext cx="156368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chemeClr val="bg1"/>
                </a:solidFill>
              </a:rPr>
              <a:t>nassifslides</a:t>
            </a:r>
          </a:p>
        </p:txBody>
      </p:sp>
      <p:sp>
        <p:nvSpPr>
          <p:cNvPr id="5" name="Retângulo 4"/>
          <p:cNvSpPr/>
          <p:nvPr/>
        </p:nvSpPr>
        <p:spPr>
          <a:xfrm>
            <a:off x="323850" y="288236"/>
            <a:ext cx="1063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PERFÍDIA</a:t>
            </a:r>
          </a:p>
        </p:txBody>
      </p:sp>
    </p:spTree>
  </p:cSld>
  <p:clrMapOvr>
    <a:masterClrMapping/>
  </p:clrMapOvr>
  <p:transition spd="slow" advTm="2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552184" y="6021288"/>
            <a:ext cx="1591816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chemeClr val="bg1"/>
                </a:solidFill>
              </a:rPr>
              <a:t>nassifslides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8195" name="Retângulo 2"/>
          <p:cNvSpPr>
            <a:spLocks noChangeArrowheads="1"/>
          </p:cNvSpPr>
          <p:nvPr/>
        </p:nvSpPr>
        <p:spPr bwMode="auto">
          <a:xfrm>
            <a:off x="179388" y="5300663"/>
            <a:ext cx="30972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  <a:t>Mujer,</a:t>
            </a:r>
            <a:b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</a:br>
            <a: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  <a:t>si puedes tu con Dios hablar,</a:t>
            </a:r>
            <a:b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</a:br>
            <a: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  <a:t>pregúntale si yo alguna vez</a:t>
            </a:r>
            <a:b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</a:br>
            <a:r>
              <a:rPr lang="es-AR" sz="2000" b="1" i="1" dirty="0">
                <a:solidFill>
                  <a:srgbClr val="002060"/>
                </a:solidFill>
                <a:latin typeface="Brush Script MT" pitchFamily="66" charset="0"/>
              </a:rPr>
              <a:t>te he dejado de adorar.</a:t>
            </a:r>
            <a:endParaRPr lang="pt-BR" sz="2000" b="1" i="1" dirty="0">
              <a:solidFill>
                <a:srgbClr val="002060"/>
              </a:solidFill>
              <a:latin typeface="Brush Script MT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70490" y="107340"/>
            <a:ext cx="1063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PERFÍDIA</a:t>
            </a:r>
          </a:p>
        </p:txBody>
      </p:sp>
    </p:spTree>
  </p:cSld>
  <p:clrMapOvr>
    <a:masterClrMapping/>
  </p:clrMapOvr>
  <p:transition spd="slow" advTm="1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22225" y="5229225"/>
            <a:ext cx="3613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Te he buscado </a:t>
            </a: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por do quiera </a:t>
            </a: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que yo voy,</a:t>
            </a:r>
            <a:b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y no te puedo hallar,</a:t>
            </a:r>
            <a:b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para qué quiero otros besos</a:t>
            </a:r>
            <a:b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si tus labios no me quieren ya besar.</a:t>
            </a:r>
          </a:p>
        </p:txBody>
      </p:sp>
      <p:sp>
        <p:nvSpPr>
          <p:cNvPr id="9219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xfrm>
            <a:off x="6967538" y="6175375"/>
            <a:ext cx="137636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smtClean="0">
                <a:solidFill>
                  <a:srgbClr val="002060"/>
                </a:solidFill>
              </a:rPr>
              <a:t>nassifslides</a:t>
            </a:r>
          </a:p>
        </p:txBody>
      </p:sp>
      <p:sp>
        <p:nvSpPr>
          <p:cNvPr id="6" name="Retângulo 5"/>
          <p:cNvSpPr/>
          <p:nvPr/>
        </p:nvSpPr>
        <p:spPr>
          <a:xfrm>
            <a:off x="7812360" y="122373"/>
            <a:ext cx="1063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PERFÍDIA</a:t>
            </a:r>
          </a:p>
        </p:txBody>
      </p:sp>
    </p:spTree>
  </p:cSld>
  <p:clrMapOvr>
    <a:masterClrMapping/>
  </p:clrMapOvr>
  <p:transition spd="slow" advTm="1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Rodapé 1"/>
          <p:cNvSpPr>
            <a:spLocks noGrp="1"/>
          </p:cNvSpPr>
          <p:nvPr>
            <p:ph type="ftr" sz="quarter" idx="11"/>
          </p:nvPr>
        </p:nvSpPr>
        <p:spPr bwMode="auto">
          <a:xfrm>
            <a:off x="250825" y="6237288"/>
            <a:ext cx="137636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chemeClr val="bg1"/>
                </a:solidFill>
              </a:rPr>
              <a:t>nassifslides</a:t>
            </a:r>
          </a:p>
        </p:txBody>
      </p:sp>
      <p:sp>
        <p:nvSpPr>
          <p:cNvPr id="3" name="Retângulo 2"/>
          <p:cNvSpPr/>
          <p:nvPr/>
        </p:nvSpPr>
        <p:spPr>
          <a:xfrm>
            <a:off x="6011863" y="4797425"/>
            <a:ext cx="3024187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Y tú,</a:t>
            </a:r>
            <a:b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quien sabe por dónde andarás</a:t>
            </a:r>
            <a:b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quien sabe qué aventura tendrás</a:t>
            </a:r>
            <a:b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¡qué lejos estás de mí...!</a:t>
            </a:r>
          </a:p>
          <a:p>
            <a:pPr algn="ctr">
              <a:defRPr/>
            </a:pP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De mi…..</a:t>
            </a:r>
          </a:p>
          <a:p>
            <a:pPr algn="ctr">
              <a:defRPr/>
            </a:pPr>
            <a:r>
              <a:rPr lang="es-A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De mi…..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AR"/>
              <a:t/>
            </a:r>
            <a:br>
              <a:rPr lang="es-AR"/>
            </a:br>
            <a:endParaRPr lang="es-AR"/>
          </a:p>
        </p:txBody>
      </p:sp>
      <p:sp>
        <p:nvSpPr>
          <p:cNvPr id="4" name="Retângulo 3"/>
          <p:cNvSpPr/>
          <p:nvPr/>
        </p:nvSpPr>
        <p:spPr>
          <a:xfrm>
            <a:off x="4103439" y="1202899"/>
            <a:ext cx="5040561" cy="4893647"/>
          </a:xfrm>
          <a:prstGeom prst="rect">
            <a:avLst/>
          </a:prstGeom>
        </p:spPr>
        <p:txBody>
          <a:bodyPr numCol="2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Nadie </a:t>
            </a: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comprende </a:t>
            </a: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</a:t>
            </a: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sufro yo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canto pues ya no puedo sollozar,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sola </a:t>
            </a: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temblando </a:t>
            </a: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ansiedad estoy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todos me miran y se van.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Mujer,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 puedes tu con Dios hablar,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pregúntale si yo alguna vez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he dejado de adorar.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al mar,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espejo de mi corazón,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las veces que me ha visto llorar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perfidia de tu  amor...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he buscado </a:t>
            </a: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do quiera </a:t>
            </a: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yo voy,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no te puedo hallar,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qué quiero otros besos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 tus labios no me quieren ya besar.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</a:t>
            </a: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tú,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quien sabe por dónde andarás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quien sabe qué aventura tendrás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¡qué lejos estás de mí...!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Mujer,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 puedes tu con Dios hablar,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pregúntale si yo alguna vez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he dejado de adorar.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He buscado </a:t>
            </a: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do quiera </a:t>
            </a: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yo voy,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no te puedo hallar,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qué quiero otros besos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 tus labios no me quieren ya besar.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AR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tú,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quien sabe por dónde andarás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quien sabe qué aventura tendrás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¡qué lejos estás de mí...!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¡De mí...!</a:t>
            </a:r>
            <a:b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AR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¡De </a:t>
            </a:r>
            <a:r>
              <a:rPr lang="es-AR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mí...!</a:t>
            </a: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211638" y="5930900"/>
            <a:ext cx="3140075" cy="757238"/>
          </a:xfrm>
          <a:solidFill>
            <a:schemeClr val="accent2"/>
          </a:solidFill>
        </p:spPr>
        <p:txBody>
          <a:bodyPr/>
          <a:lstStyle/>
          <a:p>
            <a:pPr>
              <a:defRPr/>
            </a:pPr>
            <a:r>
              <a:rPr lang="pt-BR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</a:t>
            </a:r>
            <a:r>
              <a:rPr lang="pt-BR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pt-BR" sz="1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nassifslides</a:t>
            </a:r>
            <a:endParaRPr lang="pt-BR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07/06/2013</a:t>
            </a:r>
          </a:p>
          <a:p>
            <a:pPr>
              <a:defRPr/>
            </a:pPr>
            <a:r>
              <a:rPr lang="pt-BR" sz="1600" dirty="0">
                <a:hlinkClick r:id="rId3"/>
              </a:rPr>
              <a:t>www.sergrasan.com/nassifslides</a:t>
            </a:r>
            <a:r>
              <a:rPr lang="pt-BR" sz="1600" dirty="0"/>
              <a:t> </a:t>
            </a:r>
          </a:p>
        </p:txBody>
      </p:sp>
      <p:sp>
        <p:nvSpPr>
          <p:cNvPr id="6" name="Retângulo 5"/>
          <p:cNvSpPr/>
          <p:nvPr/>
        </p:nvSpPr>
        <p:spPr>
          <a:xfrm>
            <a:off x="4928325" y="4190"/>
            <a:ext cx="252825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PERFÍDIA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11272" name="CaixaDeTexto 7"/>
          <p:cNvSpPr txBox="1">
            <a:spLocks noChangeArrowheads="1"/>
          </p:cNvSpPr>
          <p:nvPr/>
        </p:nvSpPr>
        <p:spPr bwMode="auto">
          <a:xfrm>
            <a:off x="26988" y="5881688"/>
            <a:ext cx="16557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sz="1000" b="1">
                <a:solidFill>
                  <a:srgbClr val="002060"/>
                </a:solidFill>
              </a:rPr>
              <a:t>Imagens: </a:t>
            </a:r>
          </a:p>
          <a:p>
            <a:pPr algn="ctr" eaLnBrk="1" hangingPunct="1"/>
            <a:r>
              <a:rPr lang="pt-BR" sz="1000" b="1">
                <a:solidFill>
                  <a:srgbClr val="002060"/>
                </a:solidFill>
              </a:rPr>
              <a:t>Google/Internet</a:t>
            </a:r>
          </a:p>
        </p:txBody>
      </p:sp>
      <p:sp>
        <p:nvSpPr>
          <p:cNvPr id="3" name="Retângulo 2"/>
          <p:cNvSpPr/>
          <p:nvPr/>
        </p:nvSpPr>
        <p:spPr>
          <a:xfrm>
            <a:off x="4941293" y="847971"/>
            <a:ext cx="267182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NANA MOUSKOURI</a:t>
            </a:r>
            <a:endParaRPr lang="pt-BR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154348" y="570972"/>
            <a:ext cx="207621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Alberto Domingues</a:t>
            </a:r>
          </a:p>
        </p:txBody>
      </p:sp>
    </p:spTree>
  </p:cSld>
  <p:clrMapOvr>
    <a:masterClrMapping/>
  </p:clrMapOvr>
  <p:transition spd="slow" advTm="2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9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96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7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79" tmFilter="0, 0; 0.125,0.2665; 0.25,0.4; 0.375,0.465; 0.5,0.5;  0.625,0.535; 0.75,0.6; 0.875,0.7335; 1,1">
                                          <p:stCondLst>
                                            <p:cond delay="107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39" tmFilter="0, 0; 0.125,0.2665; 0.25,0.4; 0.375,0.465; 0.5,0.5;  0.625,0.535; 0.75,0.6; 0.875,0.7335; 1,1">
                                          <p:stCondLst>
                                            <p:cond delay="21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67" tmFilter="0, 0; 0.125,0.2665; 0.25,0.4; 0.375,0.465; 0.5,0.5;  0.625,0.535; 0.75,0.6; 0.875,0.7335; 1,1">
                                          <p:stCondLst>
                                            <p:cond delay="269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2">
                                          <p:stCondLst>
                                            <p:cond delay="10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70" decel="50000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2">
                                          <p:stCondLst>
                                            <p:cond delay="21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70" decel="50000">
                                          <p:stCondLst>
                                            <p:cond delay="217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2">
                                          <p:stCondLst>
                                            <p:cond delay="2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70" decel="50000">
                                          <p:stCondLst>
                                            <p:cond delay="27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2">
                                          <p:stCondLst>
                                            <p:cond delay="29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70" decel="50000">
                                          <p:stCondLst>
                                            <p:cond delay="29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75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27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375</TotalTime>
  <Words>80</Words>
  <Application>Microsoft Office PowerPoint</Application>
  <PresentationFormat>Apresentação na tela (4:3)</PresentationFormat>
  <Paragraphs>53</Paragraphs>
  <Slides>10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Calibri</vt:lpstr>
      <vt:lpstr>Arial Black</vt:lpstr>
      <vt:lpstr>Brush Script MT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38</cp:revision>
  <dcterms:created xsi:type="dcterms:W3CDTF">2010-06-23T19:53:35Z</dcterms:created>
  <dcterms:modified xsi:type="dcterms:W3CDTF">2013-06-08T23:54:09Z</dcterms:modified>
</cp:coreProperties>
</file>