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8" r:id="rId3"/>
    <p:sldId id="259" r:id="rId4"/>
    <p:sldId id="260" r:id="rId5"/>
    <p:sldId id="261" r:id="rId6"/>
    <p:sldId id="262" r:id="rId7"/>
    <p:sldId id="265" r:id="rId8"/>
    <p:sldId id="257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8" y="-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67807-2010-4B7B-8878-F27E5BF647B0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0A69C-B679-406F-AB83-4033B1AFEB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6356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7E019-6055-4621-B3EB-DAC6EC4AD9C5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099C0-9B2C-461E-BE1A-BB4018137C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9281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11053-349B-4D66-AE9E-F51A92D6B096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420EA-6F8E-474A-AFBD-27D59D652A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9858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BA271-BFD8-48CC-9F79-AFCAE1D865C7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48358-768B-43DC-956F-69ADCC71DF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3599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7872D-2AFC-4B55-922E-B8FD679F3606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63F71-F11F-47D0-AF22-18382F0920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891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21ECB-0BD5-41D7-AC94-B14A9454C4FE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73A8D-B913-404A-A86A-1F0D8D0F36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7702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3B36F-0B52-49ED-BD25-D1EFF6584704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3014-3E2C-4C1F-A2F7-7EB44C1906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7249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3E59C-9535-4DC9-9E4D-BC395A8B7627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43889-5BBE-4196-B481-A0004D50AB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3658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06639-7527-4443-83F4-2DB19D457189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B1EEF-F2D7-4657-AF36-5B9CE31944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9200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1416E-602F-4E21-9C08-E7476FB35F8B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87623-EAFA-4DFE-AD75-FCFFC0D86F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9005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318FD-3C91-4EDC-8F7C-0276F7903966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58FE7-1C2D-486B-97BA-5ACA6BBC59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7876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4FA46B-C7CF-427C-B80C-25C332AE989E}" type="datetimeFigureOut">
              <a:rPr lang="pt-BR"/>
              <a:pPr>
                <a:defRPr/>
              </a:pPr>
              <a:t>26/07/2013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5C2838-4FCF-42CE-87D3-85420A19B3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85798" y="2857500"/>
            <a:ext cx="4980787" cy="153888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História de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Chucho </a:t>
            </a:r>
            <a:r>
              <a:rPr lang="pt-BR" sz="40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Avellanet</a:t>
            </a:r>
            <a:endParaRPr lang="pt-BR" sz="4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  <a:cs typeface="+mn-cs"/>
            </a:endParaRPr>
          </a:p>
        </p:txBody>
      </p:sp>
      <p:pic>
        <p:nvPicPr>
          <p:cNvPr id="3" name="chuc824.wav">
            <a:hlinkClick r:id="" action="ppaction://media"/>
          </p:cNvPr>
          <p:cNvPicPr>
            <a:picLocks noRot="1" noChangeAspect="1"/>
          </p:cNvPicPr>
          <p:nvPr>
            <a:wavAudioFile r:embed="rId1" name="chucho avellanet - historia de amor - Cópia  99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2857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203575" y="4941888"/>
            <a:ext cx="2881313" cy="706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Formatação: </a:t>
            </a:r>
            <a:r>
              <a:rPr lang="pt-BR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nassifslides</a:t>
            </a:r>
            <a:endParaRPr lang="pt-BR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  <a:p>
            <a:pPr algn="ctr">
              <a:defRPr/>
            </a:pP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23/07/2013 </a:t>
            </a:r>
          </a:p>
        </p:txBody>
      </p:sp>
      <p:pic>
        <p:nvPicPr>
          <p:cNvPr id="2053" name="Picture 5" descr="C:\Users\ACNNASSIF\Downloads\16INSem título  zzz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309" y="836712"/>
            <a:ext cx="2635844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20072" y="4509120"/>
            <a:ext cx="3582988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Qué difícil es,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Secar la fuente inagotable del amor,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Contar la historia de un momento de placer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Reír alegre cuando siente el corazón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Un gran dolor 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7000">
        <p14:flip dir="r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047657" y="5510114"/>
            <a:ext cx="30963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Qué bonito es,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Detrás la lluvia del verano salga el sol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Y el pavimento adquiera un brillo de charol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Que tu sonrisa me devuelva la ilusión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Que ayer perdí 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5000">
        <p14:prism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0825" y="5300663"/>
            <a:ext cx="2989263" cy="1385887"/>
          </a:xfrm>
          <a:prstGeom prst="rect">
            <a:avLst/>
          </a:prstGeom>
          <a:solidFill>
            <a:srgbClr val="FFFF00">
              <a:alpha val="30196"/>
            </a:srgb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Qué grande es, </a:t>
            </a:r>
            <a:b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Sentir mi corazón, latir así </a:t>
            </a:r>
            <a:b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Henchido de emoción </a:t>
            </a:r>
            <a:b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Poder oír tu dulce voz </a:t>
            </a:r>
            <a:b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Besarte con pasión, y acariciarte </a:t>
            </a:r>
            <a:b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Y no perder ni un solo instante </a:t>
            </a:r>
            <a:b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Y ser para ti un gran amor </a:t>
            </a:r>
            <a:endParaRPr lang="pt-BR" sz="1200" b="1" dirty="0">
              <a:solidFill>
                <a:srgbClr val="002060"/>
              </a:solidFill>
              <a:latin typeface="Comic Sans MS" pitchFamily="66" charset="0"/>
              <a:cs typeface="+mn-cs"/>
            </a:endParaRPr>
          </a:p>
        </p:txBody>
      </p:sp>
      <p:pic>
        <p:nvPicPr>
          <p:cNvPr id="5123" name="Picture 3" descr="C:\Users\ACNNASSIF\Pictures\Animado Gif\animado coração9f5839996d828a0220bbc71fc15330b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7000">
        <p14:flip dir="r"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388" y="5157788"/>
            <a:ext cx="3816350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Qué bonito es,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Que estés conmigo, cuando empieza a amanecer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Poder contar las horas dulces de este amor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Que ha conseguido noche y día estremecer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Mi corazón 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7017">
        <p14:gallery dir="l"/>
      </p:transition>
    </mc:Choice>
    <mc:Fallback xmlns="">
      <p:transition spd="slow" advTm="270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000">
        <p14:flythrough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4869160"/>
            <a:ext cx="38989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Qué bonito es,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Que estés conmigo, cuando empieza a amanecer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Poder contar las horas dulces de este amor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Que ha conseguido noche y día estremecer </a:t>
            </a:r>
            <a:b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Mi corazón 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7750">
        <p14:prism isContent="1" isInverted="1"/>
      </p:transition>
    </mc:Choice>
    <mc:Fallback xmlns="">
      <p:transition spd="slow" advTm="377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36057" y="728663"/>
            <a:ext cx="3671887" cy="53387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Qué difícil es,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Secar la fuente inagotable del amor,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Contar la historia de un momento de placer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Reír alegre cuando siente el corazón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Un gran dolor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/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Qué bonito es,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Detrás la lluvia del verano salga el sol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Y el pavimento adquiera un brillo de charol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Que tu sonrisa me devuelva la ilusión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Que ayer perdí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/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Qué grande es,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Sentir mi corazón, latir así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Henchido de emoción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Poder oír tu dulce voz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Besarte con pasión, y acariciarte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Y no perder ni un solo instante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Y ser para ti un gran amor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/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Qué bonito es,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Que estés conmigo, cuando empieza a amanecer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Poder contar las horas dulces de este amor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Que ha conseguido noche y día estremecer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Mi corazón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/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Qué bonito es,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Que estés conmigo cuando empieza a amanecer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Poder contar las horas dulces de este amor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Que ha conseguido noche y día estremecer </a:t>
            </a:r>
            <a:b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</a:br>
            <a:r>
              <a:rPr lang="es-ES" sz="1100" b="1" dirty="0">
                <a:solidFill>
                  <a:srgbClr val="FFFF00"/>
                </a:solidFill>
                <a:latin typeface="Comic Sans MS" pitchFamily="66" charset="0"/>
                <a:cs typeface="+mn-cs"/>
              </a:rPr>
              <a:t>Mi corazón</a:t>
            </a:r>
            <a:endParaRPr lang="pt-BR" sz="1100" b="1" dirty="0">
              <a:solidFill>
                <a:srgbClr val="FFFF00"/>
              </a:solidFill>
              <a:latin typeface="Comic Sans MS" pitchFamily="66" charset="0"/>
              <a:cs typeface="+mn-cs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83568" y="2695843"/>
            <a:ext cx="29340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</a:rPr>
              <a:t>História de </a:t>
            </a:r>
            <a:r>
              <a:rPr lang="pt-BR" sz="2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</a:rPr>
              <a:t>amor</a:t>
            </a:r>
            <a:endParaRPr lang="pt-BR" sz="24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libri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724128" y="2852936"/>
            <a:ext cx="26435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itchFamily="18" charset="0"/>
              </a:rPr>
              <a:t>Formatação: </a:t>
            </a:r>
            <a:r>
              <a:rPr lang="pt-BR" sz="1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itchFamily="18" charset="0"/>
              </a:rPr>
              <a:t>nassifslides</a:t>
            </a:r>
            <a:endParaRPr lang="pt-BR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" pitchFamily="18" charset="0"/>
            </a:endParaRPr>
          </a:p>
          <a:p>
            <a:pPr lvl="0" algn="ctr">
              <a:defRPr/>
            </a:pP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itchFamily="18" charset="0"/>
              </a:rPr>
              <a:t>23/07/2013 </a:t>
            </a:r>
          </a:p>
        </p:txBody>
      </p:sp>
      <p:pic>
        <p:nvPicPr>
          <p:cNvPr id="8195" name="Picture 3" descr="C:\Users\ACNNASSIF\Pictures\nassif foto49 oojpgzzzxx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992" y="3368012"/>
            <a:ext cx="1303844" cy="10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6" name="Picture 4" descr="C:\Users\ACNNASSIF\Downloads\chuchois  zzz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041" y="3157508"/>
            <a:ext cx="1346563" cy="111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7508">
        <p14:shred/>
      </p:transition>
    </mc:Choice>
    <mc:Fallback xmlns="">
      <p:transition spd="slow" advTm="1975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2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40</Words>
  <Application>Microsoft Office PowerPoint</Application>
  <PresentationFormat>Apresentação na tela (4:3)</PresentationFormat>
  <Paragraphs>13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15</cp:revision>
  <dcterms:created xsi:type="dcterms:W3CDTF">2013-07-24T01:47:24Z</dcterms:created>
  <dcterms:modified xsi:type="dcterms:W3CDTF">2013-07-26T12:59:54Z</dcterms:modified>
</cp:coreProperties>
</file>