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2" r:id="rId5"/>
    <p:sldId id="261" r:id="rId6"/>
    <p:sldId id="258" r:id="rId7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OX+BK53b8NS/FijTj8wjA==" hashData="1x0ZFwJqYanFEYqERU1nZep47k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6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0D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1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F43962-98EA-4097-875B-10E48809A49B}" type="datetimeFigureOut">
              <a:rPr lang="pt-BR"/>
              <a:pPr>
                <a:defRPr/>
              </a:pPr>
              <a:t>04/11/2013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CFC0B3-8C08-4601-9292-E1B626B676E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28639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12029-4221-432C-919B-9308D0419F7B}" type="datetimeFigureOut">
              <a:rPr lang="pt-BR"/>
              <a:pPr>
                <a:defRPr/>
              </a:pPr>
              <a:t>04/11/2013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BC3AB4-5FD2-4D94-90EF-577D2B40E85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0676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2542E-547E-481C-86E0-DC8DDD71DFCB}" type="datetimeFigureOut">
              <a:rPr lang="pt-BR"/>
              <a:pPr>
                <a:defRPr/>
              </a:pPr>
              <a:t>04/11/2013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692F0-AEFA-4879-8C29-FC3FF4486C1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8897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CC7720-8468-4A65-869B-8609C2575DC0}" type="datetimeFigureOut">
              <a:rPr lang="pt-BR"/>
              <a:pPr>
                <a:defRPr/>
              </a:pPr>
              <a:t>04/11/2013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A4DD5-1164-447A-9D02-07D444A4C06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9005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A13D30-BB0C-4AA3-B156-A53AFB21E157}" type="datetimeFigureOut">
              <a:rPr lang="pt-BR"/>
              <a:pPr>
                <a:defRPr/>
              </a:pPr>
              <a:t>04/11/2013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8E375-EBC3-42DF-BBB1-ECE0F93D21D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7711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EBA29-08A8-4721-9931-1DC8E46DDABC}" type="datetimeFigureOut">
              <a:rPr lang="pt-BR"/>
              <a:pPr>
                <a:defRPr/>
              </a:pPr>
              <a:t>04/11/2013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0956F2-EC32-413A-8419-DE88A060388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2483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1184D-10DF-49A5-BCB2-CF3CF109EDD9}" type="datetimeFigureOut">
              <a:rPr lang="pt-BR"/>
              <a:pPr>
                <a:defRPr/>
              </a:pPr>
              <a:t>04/11/2013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04045-1121-41A3-A348-EA4F67699B0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32740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7103E4-3B2D-4598-8050-F121D25C5916}" type="datetimeFigureOut">
              <a:rPr lang="pt-BR"/>
              <a:pPr>
                <a:defRPr/>
              </a:pPr>
              <a:t>04/11/2013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F6106-FBE5-46FE-AC64-1C62DB69FD0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6062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E8A3B-8C75-476D-9433-C9DEF00D9074}" type="datetimeFigureOut">
              <a:rPr lang="pt-BR"/>
              <a:pPr>
                <a:defRPr/>
              </a:pPr>
              <a:t>04/11/2013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141BF-46AC-4530-9988-97E10FC8039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5727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4B4D8B-0BF2-4909-A137-1C00C788B301}" type="datetimeFigureOut">
              <a:rPr lang="pt-BR"/>
              <a:pPr>
                <a:defRPr/>
              </a:pPr>
              <a:t>04/11/2013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8711C8-B8C4-435A-B7D7-FB28564E907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0292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209CB-EE90-4110-AF7A-1F59B42B1891}" type="datetimeFigureOut">
              <a:rPr lang="pt-BR"/>
              <a:pPr>
                <a:defRPr/>
              </a:pPr>
              <a:t>04/11/2013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8F5A8B-6D79-46AC-A9CC-74B58E79B92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1531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DBE57D9-8BE5-4C7C-AF1B-9B1A5D494907}" type="datetimeFigureOut">
              <a:rPr lang="pt-BR"/>
              <a:pPr>
                <a:defRPr/>
              </a:pPr>
              <a:t>04/11/2013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AF14594-ABEA-4FA4-9BFC-BA0BB13F96E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res3377.wav">
            <a:hlinkClick r:id="" action="ppaction://media"/>
          </p:cNvPr>
          <p:cNvPicPr>
            <a:picLocks noRot="1" noChangeAspect="1"/>
          </p:cNvPicPr>
          <p:nvPr>
            <a:wavAudioFile r:embed="rId1" name="Tres palabras- Luis Miguel - Tema de la telenovela El triunfo del Amor.wav9999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8514" y="31432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2124075" y="3860800"/>
            <a:ext cx="4895850" cy="8318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800" b="1" dirty="0">
                <a:solidFill>
                  <a:srgbClr val="FF6600"/>
                </a:solidFill>
                <a:latin typeface="Arial"/>
                <a:cs typeface="+mn-cs"/>
              </a:rPr>
              <a:t>Tres Palabras</a:t>
            </a:r>
          </a:p>
        </p:txBody>
      </p:sp>
      <p:sp>
        <p:nvSpPr>
          <p:cNvPr id="2052" name="CaixaDeTexto 3"/>
          <p:cNvSpPr txBox="1">
            <a:spLocks noChangeArrowheads="1"/>
          </p:cNvSpPr>
          <p:nvPr/>
        </p:nvSpPr>
        <p:spPr bwMode="auto">
          <a:xfrm>
            <a:off x="3132138" y="4687888"/>
            <a:ext cx="2879725" cy="646112"/>
          </a:xfrm>
          <a:prstGeom prst="rect">
            <a:avLst/>
          </a:prstGeom>
          <a:solidFill>
            <a:srgbClr val="0D0D0D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altLang="pt-BR" dirty="0">
                <a:solidFill>
                  <a:schemeClr val="bg1"/>
                </a:solidFill>
              </a:rPr>
              <a:t>Formatação: </a:t>
            </a:r>
            <a:r>
              <a:rPr lang="pt-BR" altLang="pt-BR" dirty="0" err="1">
                <a:solidFill>
                  <a:schemeClr val="bg1"/>
                </a:solidFill>
              </a:rPr>
              <a:t>nassifslides</a:t>
            </a:r>
            <a:r>
              <a:rPr lang="pt-BR" altLang="pt-BR" dirty="0">
                <a:solidFill>
                  <a:schemeClr val="bg1"/>
                </a:solidFill>
              </a:rPr>
              <a:t>   </a:t>
            </a:r>
          </a:p>
          <a:p>
            <a:pPr algn="ctr" eaLnBrk="1" hangingPunct="1"/>
            <a:r>
              <a:rPr lang="pt-BR" altLang="pt-BR" b="1" dirty="0" smtClean="0">
                <a:solidFill>
                  <a:schemeClr val="bg1"/>
                </a:solidFill>
              </a:rPr>
              <a:t>31/09/2013</a:t>
            </a:r>
            <a:endParaRPr lang="pt-BR" altLang="pt-B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7000">
        <p14:vortex dir="r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8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  <p:bldP spid="205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tângulo 1"/>
          <p:cNvSpPr>
            <a:spLocks noChangeArrowheads="1"/>
          </p:cNvSpPr>
          <p:nvPr/>
        </p:nvSpPr>
        <p:spPr bwMode="auto">
          <a:xfrm>
            <a:off x="-180975" y="188913"/>
            <a:ext cx="41402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>Oye la </a:t>
            </a:r>
            <a:r>
              <a:rPr lang="es-ES" altLang="pt-BR" sz="1400" b="1" dirty="0" err="1">
                <a:solidFill>
                  <a:srgbClr val="002060"/>
                </a:solidFill>
                <a:latin typeface="Comic Sans MS" pitchFamily="66" charset="0"/>
              </a:rPr>
              <a:t>confesion</a:t>
            </a:r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> de mis secretos</a:t>
            </a:r>
            <a:b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>A base de un </a:t>
            </a:r>
            <a:r>
              <a:rPr lang="es-ES" altLang="pt-BR" sz="1400" b="1" dirty="0" err="1">
                <a:solidFill>
                  <a:srgbClr val="002060"/>
                </a:solidFill>
                <a:latin typeface="Comic Sans MS" pitchFamily="66" charset="0"/>
              </a:rPr>
              <a:t>corazon</a:t>
            </a:r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> que esta desierto</a:t>
            </a:r>
            <a:b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>Con tres palabras te </a:t>
            </a:r>
            <a:r>
              <a:rPr lang="es-ES" altLang="pt-BR" sz="1400" b="1" dirty="0" err="1">
                <a:solidFill>
                  <a:srgbClr val="002060"/>
                </a:solidFill>
                <a:latin typeface="Comic Sans MS" pitchFamily="66" charset="0"/>
              </a:rPr>
              <a:t>dire</a:t>
            </a:r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> todas mis cosas</a:t>
            </a:r>
            <a:b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altLang="pt-BR" sz="1400" b="1" dirty="0" err="1">
                <a:solidFill>
                  <a:srgbClr val="002060"/>
                </a:solidFill>
                <a:latin typeface="Comic Sans MS" pitchFamily="66" charset="0"/>
              </a:rPr>
              <a:t>Cosas</a:t>
            </a:r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> del </a:t>
            </a:r>
            <a:r>
              <a:rPr lang="es-ES" altLang="pt-BR" sz="1400" b="1" dirty="0" err="1">
                <a:solidFill>
                  <a:srgbClr val="002060"/>
                </a:solidFill>
                <a:latin typeface="Comic Sans MS" pitchFamily="66" charset="0"/>
              </a:rPr>
              <a:t>corazon</a:t>
            </a:r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> que son preciosas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6955">
        <p14:doors dir="vert"/>
      </p:transition>
    </mc:Choice>
    <mc:Fallback xmlns="">
      <p:transition spd="slow" advTm="469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tângulo 1"/>
          <p:cNvSpPr>
            <a:spLocks noChangeArrowheads="1"/>
          </p:cNvSpPr>
          <p:nvPr/>
        </p:nvSpPr>
        <p:spPr bwMode="auto">
          <a:xfrm>
            <a:off x="0" y="188913"/>
            <a:ext cx="3708400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>Dame tus manos ven toma las </a:t>
            </a:r>
            <a:r>
              <a:rPr lang="es-ES" altLang="pt-BR" sz="1400" b="1" dirty="0" err="1">
                <a:solidFill>
                  <a:srgbClr val="002060"/>
                </a:solidFill>
                <a:latin typeface="Comic Sans MS" pitchFamily="66" charset="0"/>
              </a:rPr>
              <a:t>mias</a:t>
            </a:r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/>
            </a:r>
            <a:b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>Que te voy a confiar las ansias </a:t>
            </a:r>
            <a:r>
              <a:rPr lang="es-ES" altLang="pt-BR" sz="1400" b="1" dirty="0" err="1">
                <a:solidFill>
                  <a:srgbClr val="002060"/>
                </a:solidFill>
                <a:latin typeface="Comic Sans MS" pitchFamily="66" charset="0"/>
              </a:rPr>
              <a:t>mias</a:t>
            </a:r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/>
            </a:r>
            <a:b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>Son tres palabras solamente, </a:t>
            </a:r>
          </a:p>
          <a:p>
            <a:pPr algn="ctr" eaLnBrk="1" hangingPunct="1"/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>mis angustias</a:t>
            </a:r>
          </a:p>
          <a:p>
            <a:pPr algn="ctr" eaLnBrk="1" hangingPunct="1"/>
            <a:r>
              <a:rPr lang="es-ES" altLang="pt-BR" sz="1400" b="1" dirty="0">
                <a:solidFill>
                  <a:srgbClr val="002060"/>
                </a:solidFill>
                <a:latin typeface="Comic Sans MS" pitchFamily="66" charset="0"/>
              </a:rPr>
              <a:t>Y esas palabras son "Como Me Gustas</a:t>
            </a:r>
            <a:endParaRPr lang="pt-BR" altLang="pt-BR" sz="1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46820">
        <p14:switch dir="r"/>
      </p:transition>
    </mc:Choice>
    <mc:Fallback xmlns="">
      <p:transition spd="slow" advTm="468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8000">
        <p14:ripple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tângulo 1"/>
          <p:cNvSpPr>
            <a:spLocks noChangeArrowheads="1"/>
          </p:cNvSpPr>
          <p:nvPr/>
        </p:nvSpPr>
        <p:spPr bwMode="auto">
          <a:xfrm>
            <a:off x="107950" y="260350"/>
            <a:ext cx="3436938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pt-BR" sz="1600" b="1" dirty="0">
                <a:solidFill>
                  <a:srgbClr val="002060"/>
                </a:solidFill>
                <a:latin typeface="Comic Sans MS" pitchFamily="66" charset="0"/>
              </a:rPr>
              <a:t>Son tres palabras solamente, </a:t>
            </a:r>
          </a:p>
          <a:p>
            <a:pPr algn="ctr" eaLnBrk="1" hangingPunct="1"/>
            <a:r>
              <a:rPr lang="es-ES" altLang="pt-BR" sz="1600" b="1" dirty="0">
                <a:solidFill>
                  <a:srgbClr val="002060"/>
                </a:solidFill>
                <a:latin typeface="Comic Sans MS" pitchFamily="66" charset="0"/>
              </a:rPr>
              <a:t>mis angustias</a:t>
            </a:r>
            <a:br>
              <a:rPr lang="es-ES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es-ES" altLang="pt-BR" sz="1600" b="1" dirty="0">
                <a:solidFill>
                  <a:srgbClr val="002060"/>
                </a:solidFill>
                <a:latin typeface="Comic Sans MS" pitchFamily="66" charset="0"/>
              </a:rPr>
              <a:t>Y esas palabras son </a:t>
            </a:r>
          </a:p>
          <a:p>
            <a:pPr algn="ctr" eaLnBrk="1" hangingPunct="1"/>
            <a:r>
              <a:rPr lang="es-ES" altLang="pt-BR" sz="1600" b="1" dirty="0">
                <a:solidFill>
                  <a:srgbClr val="002060"/>
                </a:solidFill>
                <a:latin typeface="Comic Sans MS" pitchFamily="66" charset="0"/>
              </a:rPr>
              <a:t>"Como Me Gustas"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9000">
        <p14:honeycomb/>
      </p:transition>
    </mc:Choice>
    <mc:Fallback xmlns="">
      <p:transition spd="slow" advTm="3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25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89250" y="1196975"/>
            <a:ext cx="3365500" cy="35401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rgbClr val="FF6600"/>
                </a:solidFill>
                <a:latin typeface="Arial"/>
                <a:cs typeface="+mn-cs"/>
              </a:rPr>
              <a:t> </a:t>
            </a:r>
            <a:r>
              <a:rPr lang="es-ES" sz="3200" b="1" dirty="0">
                <a:solidFill>
                  <a:srgbClr val="FF6600"/>
                </a:solidFill>
                <a:latin typeface="Arial"/>
                <a:cs typeface="+mn-cs"/>
              </a:rPr>
              <a:t>Tres Palabras</a:t>
            </a:r>
            <a:endParaRPr lang="es-ES" sz="2800" b="1" dirty="0">
              <a:solidFill>
                <a:srgbClr val="FF6600"/>
              </a:solidFill>
              <a:latin typeface="Arial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200" b="1" dirty="0">
              <a:solidFill>
                <a:schemeClr val="accent6">
                  <a:lumMod val="40000"/>
                  <a:lumOff val="60000"/>
                </a:schemeClr>
              </a:solidFill>
              <a:latin typeface="Comic Sans MS" pitchFamily="66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  <a:t>Oye la </a:t>
            </a:r>
            <a:r>
              <a:rPr lang="es-ES" sz="1200" b="1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  <a:t>confesion</a:t>
            </a:r>
            <a:r>
              <a:rPr lang="es-ES" sz="12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  <a:t> de mis secretos</a:t>
            </a:r>
            <a:br>
              <a:rPr lang="es-ES" sz="12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</a:br>
            <a:r>
              <a:rPr lang="es-ES" sz="12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  <a:t>A base de un </a:t>
            </a:r>
            <a:r>
              <a:rPr lang="es-ES" sz="1200" b="1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  <a:t>corazon</a:t>
            </a:r>
            <a:r>
              <a:rPr lang="es-ES" sz="12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  <a:t> que esta desierto</a:t>
            </a:r>
            <a:br>
              <a:rPr lang="es-ES" sz="12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</a:br>
            <a:r>
              <a:rPr lang="es-ES" sz="12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  <a:t>Con tres palabras te </a:t>
            </a:r>
            <a:r>
              <a:rPr lang="es-ES" sz="1200" b="1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  <a:t>dire</a:t>
            </a:r>
            <a:r>
              <a:rPr lang="es-ES" sz="12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  <a:t> todas mis cosas</a:t>
            </a:r>
            <a:br>
              <a:rPr lang="es-ES" sz="12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</a:br>
            <a:r>
              <a:rPr lang="es-ES" sz="1200" b="1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  <a:t>Cosas</a:t>
            </a:r>
            <a:r>
              <a:rPr lang="es-ES" sz="12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  <a:t> del </a:t>
            </a:r>
            <a:r>
              <a:rPr lang="es-ES" sz="1200" b="1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  <a:t>corazon</a:t>
            </a:r>
            <a:r>
              <a:rPr lang="es-ES" sz="12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  <a:t> que son preciosas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200" b="1" dirty="0">
              <a:solidFill>
                <a:schemeClr val="accent6">
                  <a:lumMod val="40000"/>
                  <a:lumOff val="60000"/>
                </a:schemeClr>
              </a:solidFill>
              <a:latin typeface="Comic Sans MS" pitchFamily="66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  <a:t>Dame tus manos ven toma las </a:t>
            </a:r>
            <a:r>
              <a:rPr lang="es-ES" sz="1200" b="1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  <a:t>mias</a:t>
            </a:r>
            <a:r>
              <a:rPr lang="es-ES" sz="12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  <a:t/>
            </a:r>
            <a:br>
              <a:rPr lang="es-ES" sz="12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</a:br>
            <a:r>
              <a:rPr lang="es-ES" sz="12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  <a:t>Que te voy a confiar las ansias </a:t>
            </a:r>
            <a:r>
              <a:rPr lang="es-ES" sz="1200" b="1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  <a:t>mias</a:t>
            </a:r>
            <a:r>
              <a:rPr lang="es-ES" sz="12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  <a:t/>
            </a:r>
            <a:br>
              <a:rPr lang="es-ES" sz="12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</a:br>
            <a:r>
              <a:rPr lang="es-ES" sz="12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  <a:t>Son tres palabras solamente,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  <a:t>mis angustias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  <a:t>Y esas palabras son "Como Me Gustas"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200" b="1" dirty="0">
              <a:solidFill>
                <a:schemeClr val="accent6">
                  <a:lumMod val="40000"/>
                  <a:lumOff val="60000"/>
                </a:schemeClr>
              </a:solidFill>
              <a:latin typeface="Comic Sans MS" pitchFamily="66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  <a:t>Son tres palabras solamente,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  <a:t>mis angustias</a:t>
            </a:r>
            <a:br>
              <a:rPr lang="es-ES" sz="12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</a:br>
            <a:r>
              <a:rPr lang="es-ES" sz="12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  <a:t>Y esas palabras son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  <a:cs typeface="+mn-cs"/>
              </a:rPr>
              <a:t>"Como Me Gustas"</a:t>
            </a:r>
          </a:p>
        </p:txBody>
      </p:sp>
      <p:pic>
        <p:nvPicPr>
          <p:cNvPr id="6147" name="Picture 3" descr="H:\luis miguel-1thumbnai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263" y="1171575"/>
            <a:ext cx="1439862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Retângulo 2"/>
          <p:cNvSpPr>
            <a:spLocks noChangeArrowheads="1"/>
          </p:cNvSpPr>
          <p:nvPr/>
        </p:nvSpPr>
        <p:spPr bwMode="auto">
          <a:xfrm>
            <a:off x="6254750" y="2628900"/>
            <a:ext cx="18462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altLang="pt-BR" dirty="0">
                <a:solidFill>
                  <a:srgbClr val="FFFFFF"/>
                </a:solidFill>
              </a:rPr>
              <a:t>Formatação: </a:t>
            </a:r>
            <a:r>
              <a:rPr lang="pt-BR" altLang="pt-BR" dirty="0" err="1">
                <a:solidFill>
                  <a:srgbClr val="FFFFFF"/>
                </a:solidFill>
              </a:rPr>
              <a:t>nassifslides</a:t>
            </a:r>
            <a:r>
              <a:rPr lang="pt-BR" altLang="pt-BR" dirty="0">
                <a:solidFill>
                  <a:srgbClr val="FFFFFF"/>
                </a:solidFill>
              </a:rPr>
              <a:t>   </a:t>
            </a:r>
          </a:p>
        </p:txBody>
      </p:sp>
      <p:pic>
        <p:nvPicPr>
          <p:cNvPr id="6149" name="Picture 5" descr="C:\Users\ACNNASSIF\Pictures\Nassif foto CNNASSIFHP  00jpg  pppp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0663" y="3392488"/>
            <a:ext cx="1206500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CaixaDeTexto 2"/>
          <p:cNvSpPr txBox="1">
            <a:spLocks noChangeArrowheads="1"/>
          </p:cNvSpPr>
          <p:nvPr/>
        </p:nvSpPr>
        <p:spPr bwMode="auto">
          <a:xfrm>
            <a:off x="1258888" y="4292600"/>
            <a:ext cx="10810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Imagens:</a:t>
            </a:r>
          </a:p>
          <a:p>
            <a:pPr eaLnBrk="1" hangingPunct="1"/>
            <a:r>
              <a:rPr lang="pt-BR" altLang="pt-BR">
                <a:solidFill>
                  <a:schemeClr val="bg1"/>
                </a:solidFill>
              </a:rPr>
              <a:t>Internet</a:t>
            </a:r>
          </a:p>
        </p:txBody>
      </p:sp>
      <p:sp>
        <p:nvSpPr>
          <p:cNvPr id="6151" name="Retângulo 3"/>
          <p:cNvSpPr>
            <a:spLocks noChangeArrowheads="1"/>
          </p:cNvSpPr>
          <p:nvPr/>
        </p:nvSpPr>
        <p:spPr bwMode="auto">
          <a:xfrm>
            <a:off x="1063625" y="2228850"/>
            <a:ext cx="15478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ES" altLang="pt-BR" sz="2000" b="1" dirty="0">
                <a:solidFill>
                  <a:srgbClr val="FCD5B5"/>
                </a:solidFill>
                <a:latin typeface="Comic Sans MS" pitchFamily="66" charset="0"/>
              </a:rPr>
              <a:t>Luis Miguel</a:t>
            </a:r>
          </a:p>
        </p:txBody>
      </p:sp>
      <p:sp>
        <p:nvSpPr>
          <p:cNvPr id="6152" name="Retângulo 4"/>
          <p:cNvSpPr>
            <a:spLocks noChangeArrowheads="1"/>
          </p:cNvSpPr>
          <p:nvPr/>
        </p:nvSpPr>
        <p:spPr bwMode="auto">
          <a:xfrm>
            <a:off x="6518085" y="4451350"/>
            <a:ext cx="131959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altLang="pt-BR" b="1" dirty="0" smtClean="0">
                <a:solidFill>
                  <a:srgbClr val="FFFFFF"/>
                </a:solidFill>
              </a:rPr>
              <a:t>31/09/2013</a:t>
            </a:r>
            <a:endParaRPr lang="pt-BR" altLang="pt-BR" b="1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5762">
        <p14:shred/>
      </p:transition>
    </mc:Choice>
    <mc:Fallback xmlns="">
      <p:transition spd="slow" advTm="17576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44</Words>
  <Application>Microsoft Office PowerPoint</Application>
  <PresentationFormat>Apresentação na tela (4:3)</PresentationFormat>
  <Paragraphs>26</Paragraphs>
  <Slides>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7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12</cp:revision>
  <dcterms:created xsi:type="dcterms:W3CDTF">2013-07-31T02:15:09Z</dcterms:created>
  <dcterms:modified xsi:type="dcterms:W3CDTF">2013-11-05T00:05:47Z</dcterms:modified>
</cp:coreProperties>
</file>