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3" r:id="rId2"/>
    <p:sldId id="261" r:id="rId3"/>
    <p:sldId id="262" r:id="rId4"/>
    <p:sldId id="269" r:id="rId5"/>
    <p:sldId id="264" r:id="rId6"/>
    <p:sldId id="265" r:id="rId7"/>
    <p:sldId id="266" r:id="rId8"/>
    <p:sldId id="267" r:id="rId9"/>
    <p:sldId id="268" r:id="rId10"/>
    <p:sldId id="259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C5C016-A5D8-49CD-B1A7-347C1F5AA25A}" type="datetimeFigureOut">
              <a:rPr lang="es-ES_tradnl" smtClean="0"/>
              <a:t>10/03/2015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003E07-CE09-414B-9B11-5C6C74151FC1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36098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D1755-278C-4A67-8423-D69667E4C40F}" type="datetime1">
              <a:rPr lang="es-ES_tradnl" smtClean="0"/>
              <a:t>10/03/2015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2BD1-94F4-4066-8244-CAC6CD9ECBB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88302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8C1D9-EF54-458C-BD79-AE310FE9150F}" type="datetime1">
              <a:rPr lang="es-ES_tradnl" smtClean="0"/>
              <a:t>10/03/2015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2BD1-94F4-4066-8244-CAC6CD9ECBB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12009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C26D3-C970-4463-96A8-C415F8378B6A}" type="datetime1">
              <a:rPr lang="es-ES_tradnl" smtClean="0"/>
              <a:t>10/03/2015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2BD1-94F4-4066-8244-CAC6CD9ECBB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93341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03EF5-385D-4BD4-863F-D8DF63C67BE4}" type="datetime1">
              <a:rPr lang="es-ES_tradnl" smtClean="0"/>
              <a:t>10/03/2015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2BD1-94F4-4066-8244-CAC6CD9ECBB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12520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0BBF7-FB5A-41CF-BC1F-F615FD1372B1}" type="datetime1">
              <a:rPr lang="es-ES_tradnl" smtClean="0"/>
              <a:t>10/03/2015</a:t>
            </a:fld>
            <a:endParaRPr lang="es-ES_tradnl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2BD1-94F4-4066-8244-CAC6CD9ECBB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81916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DCB0A-D375-4A0A-947A-7DBC2CE790B2}" type="datetime1">
              <a:rPr lang="es-ES_tradnl" smtClean="0"/>
              <a:t>10/03/2015</a:t>
            </a:fld>
            <a:endParaRPr lang="es-ES_tradnl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2BD1-94F4-4066-8244-CAC6CD9ECBB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58816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4294A-E4C9-4ADA-BAF7-91AE62FD931D}" type="datetime1">
              <a:rPr lang="es-ES_tradnl" smtClean="0"/>
              <a:t>10/03/2015</a:t>
            </a:fld>
            <a:endParaRPr lang="es-ES_tradnl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2BD1-94F4-4066-8244-CAC6CD9ECBB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326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19E0A-D650-4FFB-B0F5-7FE36F3B3A40}" type="datetime1">
              <a:rPr lang="es-ES_tradnl" smtClean="0"/>
              <a:t>10/03/2015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2BD1-94F4-4066-8244-CAC6CD9ECBB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12987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E45F-CB09-4F29-A4E3-DACB14160224}" type="datetime1">
              <a:rPr lang="es-ES_tradnl" smtClean="0"/>
              <a:t>10/03/2015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2BD1-94F4-4066-8244-CAC6CD9ECBB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6853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61332-A2FD-422C-864E-C8C3368A1F4A}" type="datetime1">
              <a:rPr lang="es-ES_tradnl" smtClean="0"/>
              <a:t>10/03/2015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2BD1-94F4-4066-8244-CAC6CD9ECBB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05923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87850-7A6F-4639-B55C-C4F9F1E1549A}" type="datetime1">
              <a:rPr lang="es-ES_tradnl" smtClean="0"/>
              <a:t>10/03/2015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2BD1-94F4-4066-8244-CAC6CD9ECBB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10965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41BA7D-E692-4065-9B50-EB48D26D0D7A}" type="datetime1">
              <a:rPr lang="es-ES_tradnl" smtClean="0"/>
              <a:t>10/03/2015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52BD1-94F4-4066-8244-CAC6CD9ECBB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08584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Nosotros.wav9999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107504" y="5842500"/>
            <a:ext cx="1440160" cy="365125"/>
          </a:xfrm>
        </p:spPr>
        <p:txBody>
          <a:bodyPr/>
          <a:lstStyle/>
          <a:p>
            <a:r>
              <a:rPr lang="es-ES_tradnl" sz="1800" dirty="0" err="1" smtClean="0"/>
              <a:t>Formatação</a:t>
            </a:r>
            <a:endParaRPr lang="es-ES_tradnl" sz="1800" dirty="0" smtClean="0"/>
          </a:p>
          <a:p>
            <a:r>
              <a:rPr lang="es-ES_tradnl" sz="1800" b="1" dirty="0" err="1" smtClean="0">
                <a:latin typeface="Berlin Sans FB Demi" panose="020E0802020502020306" pitchFamily="34" charset="0"/>
              </a:rPr>
              <a:t>Nassifslides</a:t>
            </a:r>
            <a:endParaRPr lang="es-ES_tradnl" sz="1800" b="1" dirty="0" smtClean="0">
              <a:latin typeface="Berlin Sans FB Demi" panose="020E0802020502020306" pitchFamily="34" charset="0"/>
            </a:endParaRPr>
          </a:p>
          <a:p>
            <a:r>
              <a:rPr lang="es-ES_tradnl" sz="1800" dirty="0" smtClean="0"/>
              <a:t>10/03/2015</a:t>
            </a:r>
            <a:endParaRPr lang="es-ES_tradnl" sz="18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1511660" y="5517232"/>
            <a:ext cx="6120680" cy="1015663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s-ES_tradnl" sz="6000" b="1" dirty="0" smtClean="0">
                <a:solidFill>
                  <a:srgbClr val="FFFF00"/>
                </a:solidFill>
                <a:latin typeface="Old English Text MT" panose="03040902040508030806" pitchFamily="66" charset="0"/>
              </a:rPr>
              <a:t>NOSSOTROS</a:t>
            </a:r>
            <a:endParaRPr lang="es-ES_tradnl" sz="6000" b="1" dirty="0">
              <a:solidFill>
                <a:srgbClr val="FFFF00"/>
              </a:solidFill>
              <a:latin typeface="Old English Text MT" panose="030409020405080308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462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 animBg="1"/>
    </p:bld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5229200"/>
            <a:ext cx="2520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Atiéndeme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Quiero decirte algo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Que quizás no esperes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Doloroso tal vez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nassifslides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190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0">
        <p14:prism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5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56176" y="5229200"/>
            <a:ext cx="27180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Escúchame</a:t>
            </a:r>
            <a:b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aunque me duela el alma</a:t>
            </a:r>
            <a:b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Yo necesito hablarte</a:t>
            </a:r>
            <a:b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Y así lo haré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nassifslides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49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2000">
        <p14:ripple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940152" y="5229200"/>
            <a:ext cx="30060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Nosotros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que fuimos tan sinceros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que desde que nos vimos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 err="1">
                <a:solidFill>
                  <a:srgbClr val="002060"/>
                </a:solidFill>
                <a:latin typeface="Comic Sans MS" panose="030F0702030302020204" pitchFamily="66" charset="0"/>
              </a:rPr>
              <a:t>amandonos</a:t>
            </a: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 estamos</a:t>
            </a:r>
            <a:endParaRPr lang="es-ES_tradnl" sz="36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755576" y="6093296"/>
            <a:ext cx="2023864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nassifslides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846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3000">
        <p14:glitter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6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4293096"/>
            <a:ext cx="2286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Nosotros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Que del amor hicimos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Un sol maravilloso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Romance tan divino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7380312" y="6021288"/>
            <a:ext cx="1303784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nassifslides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065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3000">
        <p14:conveyor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885" y="4509120"/>
            <a:ext cx="23580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Nosotros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Que nos queremos tanto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Debemos separarnos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No me preguntes más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7380312" y="6021288"/>
            <a:ext cx="1447800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nassifslides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213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advTm="7000">
        <p14:pan dir="u"/>
      </p:transition>
    </mc:Choice>
    <mc:Fallback>
      <p:transition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547664" y="5229200"/>
            <a:ext cx="27180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No es falta de cariño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Te quiero con el alma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Te juro que te adoro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Y en nombre de este amor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Y por tu bien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Te digo adiós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5796136" y="6249070"/>
            <a:ext cx="1591816" cy="365125"/>
          </a:xfrm>
        </p:spPr>
        <p:txBody>
          <a:bodyPr/>
          <a:lstStyle/>
          <a:p>
            <a:r>
              <a:rPr lang="es-ES_tradnl" dirty="0" err="1" smtClean="0">
                <a:solidFill>
                  <a:schemeClr val="bg1"/>
                </a:solidFill>
              </a:rPr>
              <a:t>nassifslides</a:t>
            </a:r>
            <a:endParaRPr lang="es-ES_tradn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326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8000">
        <p14:flip dir="r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520390" y="4059942"/>
            <a:ext cx="26460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Nosotros</a:t>
            </a:r>
            <a:b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Que nos queremos tanto</a:t>
            </a:r>
            <a:b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Debemos separarnos</a:t>
            </a:r>
            <a:b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No me preguntes más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0" y="6165304"/>
            <a:ext cx="1375792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chemeClr val="bg1"/>
                </a:solidFill>
              </a:rPr>
              <a:t>nassifslides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72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9000">
        <p14:prism isContent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47864" y="1268760"/>
            <a:ext cx="27180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No es falta de cariño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Te quiero con el alma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Te juro que te adoro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Y en nombre de este amor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Y por tu bien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Te digo adiós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7668344" y="6093296"/>
            <a:ext cx="1312912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nassifslides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8150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9000">
        <p14:shred/>
      </p:transition>
    </mc:Choice>
    <mc:Fallback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796136" y="971143"/>
            <a:ext cx="3024336" cy="5632311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algn="ctr"/>
            <a:endParaRPr lang="es-ES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pPr algn="ctr"/>
            <a:endParaRPr lang="es-ES" sz="900" dirty="0">
              <a:solidFill>
                <a:srgbClr val="FFFF00"/>
              </a:solidFill>
              <a:latin typeface="Arial"/>
            </a:endParaRPr>
          </a:p>
          <a:p>
            <a:pPr algn="ctr"/>
            <a:endParaRPr lang="es-ES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pPr algn="ctr"/>
            <a:endParaRPr lang="es-ES" sz="900" dirty="0">
              <a:solidFill>
                <a:srgbClr val="FFFF00"/>
              </a:solidFill>
              <a:latin typeface="Arial"/>
            </a:endParaRPr>
          </a:p>
          <a:p>
            <a:pPr algn="ctr"/>
            <a:endParaRPr lang="es-ES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pPr algn="ctr"/>
            <a:endParaRPr lang="es-ES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pPr algn="ctr"/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Atiéndeme</a:t>
            </a: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/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Quiero decirte algo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Que quizás no esperes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Doloroso tal vez</a:t>
            </a:r>
          </a:p>
          <a:p>
            <a:pPr algn="ctr"/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/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Escúchame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aunque me duela el alma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Yo necesito hablarte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Y así lo haré</a:t>
            </a:r>
          </a:p>
          <a:p>
            <a:pPr algn="ctr"/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Nosotros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que fuimos tan sinceros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que desde que nos vimos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err="1" smtClean="0">
                <a:solidFill>
                  <a:srgbClr val="FFFF00"/>
                </a:solidFill>
                <a:effectLst/>
                <a:latin typeface="Arial"/>
              </a:rPr>
              <a:t>amandonos</a:t>
            </a: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 estamos</a:t>
            </a:r>
          </a:p>
          <a:p>
            <a:pPr algn="ctr"/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Nosotros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Que del amor hicimos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Un sol maravilloso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Romance tan divino</a:t>
            </a:r>
          </a:p>
          <a:p>
            <a:pPr algn="ctr"/>
            <a:endParaRPr lang="es-ES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pPr algn="ctr"/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Nosotros</a:t>
            </a: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/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Que nos queremos tanto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Debemos separarnos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No me preguntes más</a:t>
            </a:r>
          </a:p>
          <a:p>
            <a:pPr algn="ctr"/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/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endParaRPr lang="es-ES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pPr algn="ctr"/>
            <a:endParaRPr lang="es-ES" sz="900" dirty="0">
              <a:solidFill>
                <a:srgbClr val="FFFF00"/>
              </a:solidFill>
              <a:latin typeface="Arial"/>
            </a:endParaRPr>
          </a:p>
          <a:p>
            <a:pPr algn="ctr"/>
            <a:endParaRPr lang="es-ES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pPr algn="ctr"/>
            <a:endParaRPr lang="es-ES" sz="900" dirty="0">
              <a:solidFill>
                <a:srgbClr val="FFFF00"/>
              </a:solidFill>
              <a:latin typeface="Arial"/>
            </a:endParaRPr>
          </a:p>
          <a:p>
            <a:pPr algn="ctr"/>
            <a:endParaRPr lang="es-ES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pPr algn="ctr"/>
            <a:endParaRPr lang="es-ES" sz="900" dirty="0">
              <a:solidFill>
                <a:srgbClr val="FFFF00"/>
              </a:solidFill>
              <a:latin typeface="Arial"/>
            </a:endParaRPr>
          </a:p>
          <a:p>
            <a:pPr algn="ctr"/>
            <a:endParaRPr lang="es-ES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pPr algn="ctr"/>
            <a:endParaRPr lang="es-ES" sz="900" dirty="0">
              <a:solidFill>
                <a:srgbClr val="FFFF00"/>
              </a:solidFill>
              <a:latin typeface="Arial"/>
            </a:endParaRPr>
          </a:p>
          <a:p>
            <a:pPr algn="ctr"/>
            <a:endParaRPr lang="es-ES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pPr algn="ctr"/>
            <a:endParaRPr lang="es-ES" sz="900" dirty="0">
              <a:solidFill>
                <a:srgbClr val="FFFF00"/>
              </a:solidFill>
              <a:latin typeface="Arial"/>
            </a:endParaRPr>
          </a:p>
          <a:p>
            <a:pPr algn="ctr"/>
            <a:endParaRPr lang="es-ES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pPr algn="ctr"/>
            <a:endParaRPr lang="es-ES" sz="900" dirty="0">
              <a:solidFill>
                <a:srgbClr val="FFFF00"/>
              </a:solidFill>
              <a:latin typeface="Arial"/>
            </a:endParaRPr>
          </a:p>
          <a:p>
            <a:pPr algn="ctr"/>
            <a:endParaRPr lang="es-ES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pPr algn="ctr"/>
            <a:endParaRPr lang="es-ES" sz="900" dirty="0">
              <a:solidFill>
                <a:srgbClr val="FFFF00"/>
              </a:solidFill>
              <a:latin typeface="Arial"/>
            </a:endParaRPr>
          </a:p>
          <a:p>
            <a:pPr algn="ctr"/>
            <a:endParaRPr lang="es-ES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pPr algn="ctr"/>
            <a:endParaRPr lang="es-ES" sz="900" dirty="0">
              <a:solidFill>
                <a:srgbClr val="FFFF00"/>
              </a:solidFill>
              <a:latin typeface="Arial"/>
            </a:endParaRPr>
          </a:p>
          <a:p>
            <a:pPr algn="ctr"/>
            <a:endParaRPr lang="es-ES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pPr algn="ctr"/>
            <a:endParaRPr lang="es-ES" sz="900" dirty="0">
              <a:solidFill>
                <a:srgbClr val="FFFF00"/>
              </a:solidFill>
              <a:latin typeface="Arial"/>
            </a:endParaRPr>
          </a:p>
          <a:p>
            <a:pPr algn="ctr"/>
            <a:endParaRPr lang="es-ES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pPr algn="ctr"/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No </a:t>
            </a: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es falta de cariño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Te quiero con el alma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Te juro que te adoro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Y en nombre de este amor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Y por tu bien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Te digo adiós</a:t>
            </a:r>
          </a:p>
          <a:p>
            <a:pPr algn="ctr"/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/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Nosotros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Que nos queremos tanto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Debemos separarnos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No me preguntes más</a:t>
            </a:r>
          </a:p>
          <a:p>
            <a:pPr algn="ctr"/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/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No es falta de cariño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Te quiero con el alma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Te juro que te adoro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Y en nombre de este amor</a:t>
            </a:r>
            <a:b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Y por tu bien</a:t>
            </a:r>
          </a:p>
          <a:p>
            <a:pPr algn="ctr"/>
            <a:r>
              <a:rPr lang="es-ES" sz="900" b="0" i="0" dirty="0" smtClean="0">
                <a:solidFill>
                  <a:srgbClr val="FFFF00"/>
                </a:solidFill>
                <a:effectLst/>
                <a:latin typeface="Arial"/>
              </a:rPr>
              <a:t>Te digo adiós</a:t>
            </a:r>
            <a:endParaRPr lang="es-ES" sz="900" b="0" i="0" dirty="0">
              <a:solidFill>
                <a:srgbClr val="FFFF00"/>
              </a:solidFill>
              <a:effectLst/>
              <a:latin typeface="Arial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012160" y="980728"/>
            <a:ext cx="26642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800" b="1" dirty="0" smtClean="0">
                <a:solidFill>
                  <a:srgbClr val="FF6600"/>
                </a:solidFill>
                <a:latin typeface="AR DELANEY" panose="02000000000000000000" pitchFamily="2" charset="0"/>
              </a:rPr>
              <a:t>Nosotros</a:t>
            </a:r>
          </a:p>
          <a:p>
            <a:pPr lvl="0" algn="ctr"/>
            <a:r>
              <a:rPr lang="es-ES" sz="1200" b="1" dirty="0" smtClean="0">
                <a:solidFill>
                  <a:srgbClr val="FF6600"/>
                </a:solidFill>
                <a:latin typeface="Berlin Sans FB Demi" panose="020E0802020502020306" pitchFamily="34" charset="0"/>
              </a:rPr>
              <a:t>Trio Los Panchos  / </a:t>
            </a:r>
            <a:r>
              <a:rPr lang="es-ES" sz="1200" b="1" dirty="0" err="1" smtClean="0">
                <a:solidFill>
                  <a:srgbClr val="FF6600"/>
                </a:solidFill>
                <a:latin typeface="Berlin Sans FB Demi" panose="020E0802020502020306" pitchFamily="34" charset="0"/>
              </a:rPr>
              <a:t>Eydie</a:t>
            </a:r>
            <a:r>
              <a:rPr lang="es-ES" sz="1200" b="1" dirty="0" smtClean="0">
                <a:solidFill>
                  <a:srgbClr val="FF6600"/>
                </a:solidFill>
                <a:latin typeface="Berlin Sans FB Demi" panose="020E0802020502020306" pitchFamily="34" charset="0"/>
              </a:rPr>
              <a:t> Gorme</a:t>
            </a:r>
            <a:endParaRPr lang="es-ES" sz="1200" b="1" dirty="0">
              <a:solidFill>
                <a:srgbClr val="FF66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6574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3976">
        <p14:window dir="vert"/>
      </p:transition>
    </mc:Choice>
    <mc:Fallback xmlns="">
      <p:transition spd="slow" advTm="16397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37</Words>
  <Application>Microsoft Office PowerPoint</Application>
  <PresentationFormat>Apresentação na tela (4:3)</PresentationFormat>
  <Paragraphs>59</Paragraphs>
  <Slides>10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36</cp:revision>
  <dcterms:created xsi:type="dcterms:W3CDTF">2015-03-03T04:00:03Z</dcterms:created>
  <dcterms:modified xsi:type="dcterms:W3CDTF">2015-03-11T02:41:49Z</dcterms:modified>
</cp:coreProperties>
</file>