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57" r:id="rId9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0D0D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54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832B64-2EF9-4F2F-9773-30BAC4C2CC95}" type="datetimeFigureOut">
              <a:rPr lang="es-AR" smtClean="0"/>
              <a:t>01/09/2013</a:t>
            </a:fld>
            <a:endParaRPr lang="es-A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BE754-9B84-40B5-B179-AAA2ED7473FE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45767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DFD3-68B1-4F9B-AC61-8932A49105CB}" type="datetimeFigureOut">
              <a:rPr lang="es-AR" smtClean="0"/>
              <a:t>01/09/2013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35C9-2782-4B47-803F-36BBA650496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57337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DFD3-68B1-4F9B-AC61-8932A49105CB}" type="datetimeFigureOut">
              <a:rPr lang="es-AR" smtClean="0"/>
              <a:t>01/09/2013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35C9-2782-4B47-803F-36BBA650496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93740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DFD3-68B1-4F9B-AC61-8932A49105CB}" type="datetimeFigureOut">
              <a:rPr lang="es-AR" smtClean="0"/>
              <a:t>01/09/2013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35C9-2782-4B47-803F-36BBA650496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27511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DFD3-68B1-4F9B-AC61-8932A49105CB}" type="datetimeFigureOut">
              <a:rPr lang="es-AR" smtClean="0"/>
              <a:t>01/09/2013</a:t>
            </a:fld>
            <a:endParaRPr lang="es-A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35C9-2782-4B47-803F-36BBA650496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83499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DFD3-68B1-4F9B-AC61-8932A49105CB}" type="datetimeFigureOut">
              <a:rPr lang="es-AR" smtClean="0"/>
              <a:t>01/09/2013</a:t>
            </a:fld>
            <a:endParaRPr lang="es-A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35C9-2782-4B47-803F-36BBA650496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75814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DFD3-68B1-4F9B-AC61-8932A49105CB}" type="datetimeFigureOut">
              <a:rPr lang="es-AR" smtClean="0"/>
              <a:t>01/09/2013</a:t>
            </a:fld>
            <a:endParaRPr lang="es-A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35C9-2782-4B47-803F-36BBA650496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26825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DFD3-68B1-4F9B-AC61-8932A49105CB}" type="datetimeFigureOut">
              <a:rPr lang="es-AR" smtClean="0"/>
              <a:t>01/09/2013</a:t>
            </a:fld>
            <a:endParaRPr lang="es-A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35C9-2782-4B47-803F-36BBA650496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02108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DFD3-68B1-4F9B-AC61-8932A49105CB}" type="datetimeFigureOut">
              <a:rPr lang="es-AR" smtClean="0"/>
              <a:t>01/09/2013</a:t>
            </a:fld>
            <a:endParaRPr lang="es-A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35C9-2782-4B47-803F-36BBA650496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33904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DFD3-68B1-4F9B-AC61-8932A49105CB}" type="datetimeFigureOut">
              <a:rPr lang="es-AR" smtClean="0"/>
              <a:t>01/09/2013</a:t>
            </a:fld>
            <a:endParaRPr lang="es-A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35C9-2782-4B47-803F-36BBA650496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63171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DFD3-68B1-4F9B-AC61-8932A49105CB}" type="datetimeFigureOut">
              <a:rPr lang="es-AR" smtClean="0"/>
              <a:t>01/09/2013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35C9-2782-4B47-803F-36BBA650496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7451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DFD3-68B1-4F9B-AC61-8932A49105CB}" type="datetimeFigureOut">
              <a:rPr lang="es-AR" smtClean="0"/>
              <a:t>01/09/2013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35C9-2782-4B47-803F-36BBA650496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08157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2DFD3-68B1-4F9B-AC61-8932A49105CB}" type="datetimeFigureOut">
              <a:rPr lang="es-AR" smtClean="0"/>
              <a:t>01/09/2013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035C9-2782-4B47-803F-36BBA6504960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92455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eira de mangaio - Track 13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18975" y="4941166"/>
            <a:ext cx="4446959" cy="16619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Feira de </a:t>
            </a:r>
            <a:r>
              <a:rPr lang="pt-BR" sz="4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Mangaio</a:t>
            </a:r>
            <a:endParaRPr lang="pt-BR" sz="4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pt-B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Clara Nunes </a:t>
            </a:r>
            <a:endParaRPr lang="pt-B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6872" y="116632"/>
            <a:ext cx="31683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C000"/>
                </a:solidFill>
              </a:rPr>
              <a:t>Formatação:</a:t>
            </a:r>
          </a:p>
          <a:p>
            <a:pPr algn="ctr"/>
            <a:r>
              <a:rPr lang="pt-BR" sz="3200" b="1" dirty="0" err="1" smtClean="0">
                <a:solidFill>
                  <a:schemeClr val="bg1"/>
                </a:solidFill>
              </a:rPr>
              <a:t>Acnnassifslides</a:t>
            </a: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2400" b="1" dirty="0" smtClean="0">
                <a:solidFill>
                  <a:srgbClr val="FFC000"/>
                </a:solidFill>
              </a:rPr>
              <a:t>01/09/2013</a:t>
            </a:r>
            <a:endParaRPr lang="pt-BR" sz="2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51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>
        <p14:shred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4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652120" y="4509120"/>
            <a:ext cx="3438128" cy="1569660"/>
          </a:xfrm>
          <a:prstGeom prst="rect">
            <a:avLst/>
          </a:prstGeom>
          <a:solidFill>
            <a:srgbClr val="D9D9D9">
              <a:alpha val="34902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Fumo de rolo arreio e cangalha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Eu vim pra vender, quem quer comprar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Bolo de milho broa e cocada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Eu vim pra vender, quem quer comprar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Pé de moleque, alecrim, canela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Moleque sai daqui me deixa trabalhar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 Zé saiu correndo pra feira de pássaros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 foi passo-voando pra todo </a:t>
            </a:r>
            <a:r>
              <a:rPr lang="pt-BR" sz="1200" b="1" dirty="0" smtClean="0">
                <a:solidFill>
                  <a:srgbClr val="002060"/>
                </a:solidFill>
                <a:latin typeface="Comic Sans MS" pitchFamily="66" charset="0"/>
              </a:rPr>
              <a:t>lugar</a:t>
            </a:r>
            <a:endParaRPr lang="es-AR" sz="28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55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000">
        <p14:prism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013176"/>
            <a:ext cx="32221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Tinha uma vendinha no canto da rua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Onde o </a:t>
            </a:r>
            <a:r>
              <a:rPr lang="pt-BR" sz="1200" b="1" dirty="0" err="1">
                <a:solidFill>
                  <a:schemeClr val="bg1"/>
                </a:solidFill>
                <a:latin typeface="Comic Sans MS" pitchFamily="66" charset="0"/>
              </a:rPr>
              <a:t>mangaieiro</a:t>
            </a: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 ia se animar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Tomar uma bicada com </a:t>
            </a:r>
            <a:r>
              <a:rPr lang="pt-BR" sz="1200" b="1" dirty="0" err="1">
                <a:solidFill>
                  <a:schemeClr val="bg1"/>
                </a:solidFill>
                <a:latin typeface="Comic Sans MS" pitchFamily="66" charset="0"/>
              </a:rPr>
              <a:t>lambu</a:t>
            </a: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 assado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E olhar pra Maria do </a:t>
            </a:r>
            <a:r>
              <a:rPr lang="pt-BR" sz="1200" b="1" dirty="0" err="1">
                <a:solidFill>
                  <a:schemeClr val="bg1"/>
                </a:solidFill>
                <a:latin typeface="Comic Sans MS" pitchFamily="66" charset="0"/>
              </a:rPr>
              <a:t>Joá</a:t>
            </a: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 (2x</a:t>
            </a:r>
            <a:r>
              <a:rPr lang="pt-BR" sz="1200" b="1" dirty="0" smtClean="0">
                <a:solidFill>
                  <a:schemeClr val="bg1"/>
                </a:solidFill>
                <a:latin typeface="Comic Sans MS" pitchFamily="66" charset="0"/>
              </a:rPr>
              <a:t>)</a:t>
            </a:r>
            <a:endParaRPr lang="es-AR" sz="28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08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35764">
        <p14:ripple/>
      </p:transition>
    </mc:Choice>
    <mc:Fallback xmlns="">
      <p:transition spd="slow" advTm="3576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4149080"/>
            <a:ext cx="32941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Cabresto de cavalo e </a:t>
            </a:r>
            <a:r>
              <a:rPr lang="pt-BR" sz="1200" b="1" dirty="0" err="1">
                <a:solidFill>
                  <a:schemeClr val="bg1"/>
                </a:solidFill>
                <a:latin typeface="Comic Sans MS" pitchFamily="66" charset="0"/>
              </a:rPr>
              <a:t>rabichola</a:t>
            </a: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Eu vim pra vender, quem quer comprar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Farinha rapadura e graviola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Eu vim pra vender, quem quer comprar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Pavio de </a:t>
            </a:r>
            <a:r>
              <a:rPr lang="pt-BR" sz="1200" b="1" dirty="0" err="1">
                <a:solidFill>
                  <a:schemeClr val="bg1"/>
                </a:solidFill>
                <a:latin typeface="Comic Sans MS" pitchFamily="66" charset="0"/>
              </a:rPr>
              <a:t>cadeeiro</a:t>
            </a: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 panela de barro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Menino vou me embora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Tenho que voltar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 err="1">
                <a:solidFill>
                  <a:schemeClr val="bg1"/>
                </a:solidFill>
                <a:latin typeface="Comic Sans MS" pitchFamily="66" charset="0"/>
              </a:rPr>
              <a:t>Xaxar</a:t>
            </a: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 o meu roçado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Que nem boi de carro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Alpargata de arrasto não quer me </a:t>
            </a:r>
            <a:r>
              <a:rPr lang="pt-BR" sz="1200" b="1" dirty="0" smtClean="0">
                <a:solidFill>
                  <a:schemeClr val="bg1"/>
                </a:solidFill>
                <a:latin typeface="Comic Sans MS" pitchFamily="66" charset="0"/>
              </a:rPr>
              <a:t>levar</a:t>
            </a:r>
            <a:endParaRPr lang="es-AR" sz="28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48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39">
        <p14:glitter pattern="hexagon"/>
      </p:transition>
    </mc:Choice>
    <mc:Fallback xmlns="">
      <p:transition spd="slow" advTm="1603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283968" y="5589240"/>
            <a:ext cx="3582144" cy="1015663"/>
          </a:xfrm>
          <a:prstGeom prst="rect">
            <a:avLst/>
          </a:prstGeom>
          <a:solidFill>
            <a:srgbClr val="0D0D0D">
              <a:alpha val="20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  <a:latin typeface="Comic Sans MS" pitchFamily="66" charset="0"/>
              </a:rPr>
              <a:t>Porque </a:t>
            </a: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tem um Sanfoneiro no canto da rua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Fazendo floreio pra gente dançar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Tem </a:t>
            </a:r>
            <a:r>
              <a:rPr lang="pt-BR" sz="1200" b="1" dirty="0" err="1">
                <a:solidFill>
                  <a:schemeClr val="bg1"/>
                </a:solidFill>
                <a:latin typeface="Comic Sans MS" pitchFamily="66" charset="0"/>
              </a:rPr>
              <a:t>Zefa</a:t>
            </a: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 de </a:t>
            </a:r>
            <a:r>
              <a:rPr lang="pt-BR" sz="1200" b="1" dirty="0" err="1">
                <a:solidFill>
                  <a:schemeClr val="bg1"/>
                </a:solidFill>
                <a:latin typeface="Comic Sans MS" pitchFamily="66" charset="0"/>
              </a:rPr>
              <a:t>purcina</a:t>
            </a: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 fazendo renda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E o ronco do fole sem parar (2x</a:t>
            </a:r>
            <a:r>
              <a:rPr lang="pt-BR" sz="1200" b="1" dirty="0" smtClean="0">
                <a:solidFill>
                  <a:schemeClr val="bg1"/>
                </a:solidFill>
                <a:latin typeface="Comic Sans MS" pitchFamily="66" charset="0"/>
              </a:rPr>
              <a:t>)</a:t>
            </a:r>
          </a:p>
          <a:p>
            <a:pPr algn="ctr"/>
            <a:r>
              <a:rPr lang="pt-BR" sz="1200" b="1" dirty="0" err="1" smtClean="0">
                <a:solidFill>
                  <a:schemeClr val="bg1"/>
                </a:solidFill>
                <a:latin typeface="Arial"/>
              </a:rPr>
              <a:t>Eiii</a:t>
            </a:r>
            <a:r>
              <a:rPr lang="pt-BR" sz="1200" b="1" dirty="0" smtClean="0">
                <a:solidFill>
                  <a:schemeClr val="bg1"/>
                </a:solidFill>
                <a:latin typeface="Arial"/>
              </a:rPr>
              <a:t> forró da </a:t>
            </a:r>
            <a:r>
              <a:rPr lang="pt-BR" sz="1200" b="1" dirty="0" err="1" smtClean="0">
                <a:solidFill>
                  <a:schemeClr val="bg1"/>
                </a:solidFill>
                <a:latin typeface="Arial"/>
              </a:rPr>
              <a:t>mulestia</a:t>
            </a:r>
            <a:endParaRPr lang="es-AR" sz="1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24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5576">
        <p14:prism isInverted="1"/>
      </p:transition>
    </mc:Choice>
    <mc:Fallback xmlns="">
      <p:transition spd="slow" advTm="355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92080" y="116632"/>
            <a:ext cx="37981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Fumo de rolo arreio e cangalha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Eu vim pra vender, quem quer comprar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Bolo de milho broa e cocada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Eu vim pra vender, quem quer comprar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Pé de moleque, alecrim, canela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Moleque sai daqui me deixa trabalhar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 Zé saiu correndo pra feira de pássaros</a:t>
            </a:r>
            <a:b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rgbClr val="002060"/>
                </a:solidFill>
                <a:latin typeface="Comic Sans MS" pitchFamily="66" charset="0"/>
              </a:rPr>
              <a:t>E foi passo-voando pra todo </a:t>
            </a:r>
            <a:r>
              <a:rPr lang="pt-BR" sz="1200" b="1" dirty="0" smtClean="0">
                <a:solidFill>
                  <a:srgbClr val="002060"/>
                </a:solidFill>
                <a:latin typeface="Comic Sans MS" pitchFamily="66" charset="0"/>
              </a:rPr>
              <a:t>lugar</a:t>
            </a:r>
            <a:endParaRPr lang="es-AR" sz="12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53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7087">
        <p:circle/>
      </p:transition>
    </mc:Choice>
    <mc:Fallback xmlns="">
      <p:transition spd="slow" advTm="1708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940152" y="116632"/>
            <a:ext cx="30060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Tinha uma vendinha no canto da rua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Onde o </a:t>
            </a:r>
            <a:r>
              <a:rPr lang="pt-BR" sz="1200" b="1" dirty="0" err="1">
                <a:solidFill>
                  <a:schemeClr val="bg1"/>
                </a:solidFill>
                <a:latin typeface="Comic Sans MS" pitchFamily="66" charset="0"/>
              </a:rPr>
              <a:t>mangaieiro</a:t>
            </a: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 ia se animar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Tomar uma bicada com </a:t>
            </a:r>
            <a:r>
              <a:rPr lang="pt-BR" sz="1200" b="1" dirty="0" err="1">
                <a:solidFill>
                  <a:schemeClr val="bg1"/>
                </a:solidFill>
                <a:latin typeface="Comic Sans MS" pitchFamily="66" charset="0"/>
              </a:rPr>
              <a:t>lambu</a:t>
            </a: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 assado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E olhar pra Maria do </a:t>
            </a:r>
            <a:r>
              <a:rPr lang="pt-BR" sz="1200" b="1" dirty="0" err="1" smtClean="0">
                <a:solidFill>
                  <a:schemeClr val="bg1"/>
                </a:solidFill>
                <a:latin typeface="Comic Sans MS" pitchFamily="66" charset="0"/>
              </a:rPr>
              <a:t>Joá</a:t>
            </a:r>
            <a:endParaRPr lang="pt-BR" sz="12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lvl="0" algn="ctr"/>
            <a:r>
              <a:rPr lang="pt-BR" sz="1200" b="1" dirty="0">
                <a:solidFill>
                  <a:prstClr val="white"/>
                </a:solidFill>
                <a:latin typeface="Comic Sans MS" pitchFamily="66" charset="0"/>
              </a:rPr>
              <a:t>Mais é que tem um Sanfoneiro no canto da rua</a:t>
            </a:r>
            <a:br>
              <a:rPr lang="pt-BR" sz="1200" b="1" dirty="0">
                <a:solidFill>
                  <a:prstClr val="white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prstClr val="white"/>
                </a:solidFill>
                <a:latin typeface="Comic Sans MS" pitchFamily="66" charset="0"/>
              </a:rPr>
              <a:t>Fazendo floreio pra gente dançar</a:t>
            </a:r>
            <a:br>
              <a:rPr lang="pt-BR" sz="1200" b="1" dirty="0">
                <a:solidFill>
                  <a:prstClr val="white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prstClr val="white"/>
                </a:solidFill>
                <a:latin typeface="Comic Sans MS" pitchFamily="66" charset="0"/>
              </a:rPr>
              <a:t>Tem </a:t>
            </a:r>
            <a:r>
              <a:rPr lang="pt-BR" sz="1200" b="1" dirty="0" err="1">
                <a:solidFill>
                  <a:prstClr val="white"/>
                </a:solidFill>
                <a:latin typeface="Comic Sans MS" pitchFamily="66" charset="0"/>
              </a:rPr>
              <a:t>Zefa</a:t>
            </a:r>
            <a:r>
              <a:rPr lang="pt-BR" sz="1200" b="1" dirty="0">
                <a:solidFill>
                  <a:prstClr val="white"/>
                </a:solidFill>
                <a:latin typeface="Comic Sans MS" pitchFamily="66" charset="0"/>
              </a:rPr>
              <a:t> de </a:t>
            </a:r>
            <a:r>
              <a:rPr lang="pt-BR" sz="1200" b="1" dirty="0" err="1">
                <a:solidFill>
                  <a:prstClr val="white"/>
                </a:solidFill>
                <a:latin typeface="Comic Sans MS" pitchFamily="66" charset="0"/>
              </a:rPr>
              <a:t>purcina</a:t>
            </a:r>
            <a:r>
              <a:rPr lang="pt-BR" sz="1200" b="1" dirty="0">
                <a:solidFill>
                  <a:prstClr val="white"/>
                </a:solidFill>
                <a:latin typeface="Comic Sans MS" pitchFamily="66" charset="0"/>
              </a:rPr>
              <a:t> fazendo renda</a:t>
            </a:r>
            <a:br>
              <a:rPr lang="pt-BR" sz="1200" b="1" dirty="0">
                <a:solidFill>
                  <a:prstClr val="white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prstClr val="white"/>
                </a:solidFill>
                <a:latin typeface="Comic Sans MS" pitchFamily="66" charset="0"/>
              </a:rPr>
              <a:t>E o ronco do fole sem parar</a:t>
            </a:r>
            <a:br>
              <a:rPr lang="pt-BR" sz="1200" b="1" dirty="0">
                <a:solidFill>
                  <a:prstClr val="white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prstClr val="white"/>
                </a:solidFill>
                <a:latin typeface="Comic Sans MS" pitchFamily="66" charset="0"/>
              </a:rPr>
              <a:t/>
            </a:r>
            <a:br>
              <a:rPr lang="pt-BR" sz="1200" b="1" dirty="0">
                <a:solidFill>
                  <a:prstClr val="white"/>
                </a:solidFill>
                <a:latin typeface="Comic Sans MS" pitchFamily="66" charset="0"/>
              </a:rPr>
            </a:br>
            <a:r>
              <a:rPr lang="pt-BR" sz="1200" b="1" dirty="0" err="1">
                <a:solidFill>
                  <a:prstClr val="white"/>
                </a:solidFill>
                <a:latin typeface="Comic Sans MS" pitchFamily="66" charset="0"/>
              </a:rPr>
              <a:t>Eitaa</a:t>
            </a:r>
            <a:r>
              <a:rPr lang="pt-BR" sz="1200" b="1" dirty="0">
                <a:solidFill>
                  <a:prstClr val="white"/>
                </a:solidFill>
                <a:latin typeface="Comic Sans MS" pitchFamily="66" charset="0"/>
              </a:rPr>
              <a:t> Sanfoneiro da gota serena...</a:t>
            </a:r>
            <a:endParaRPr lang="es-AR" sz="1200" b="1" dirty="0">
              <a:solidFill>
                <a:prstClr val="white"/>
              </a:solidFill>
              <a:latin typeface="Comic Sans MS" pitchFamily="66" charset="0"/>
            </a:endParaRPr>
          </a:p>
          <a:p>
            <a:pPr algn="ctr"/>
            <a:endParaRPr lang="es-AR" sz="1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893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0">
        <p14:gallery dir="l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49884" y="1700808"/>
            <a:ext cx="3658690" cy="4862870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/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Fumo de rolo arreio e cangalha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Eu vim pra vender, quem quer comprar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Bolo de milho broa e cocada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Eu vim pra vender, quem quer comprar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Pé de moleque, alecrim, canela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Moleque sai daqui me deixa trabalhar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E Zé saiu correndo pra feira de pássaros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E foi passo-voando pra todo lugar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Tinha uma vendinha no canto da rua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Onde o </a:t>
            </a:r>
            <a:r>
              <a:rPr lang="pt-BR" sz="1000" b="1" i="0" dirty="0" err="1" smtClean="0">
                <a:solidFill>
                  <a:schemeClr val="bg1"/>
                </a:solidFill>
                <a:effectLst/>
                <a:latin typeface="Arial"/>
              </a:rPr>
              <a:t>mangaieiro</a:t>
            </a: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 ia se animar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Tomar uma bicada com </a:t>
            </a:r>
            <a:r>
              <a:rPr lang="pt-BR" sz="1000" b="1" i="0" dirty="0" err="1" smtClean="0">
                <a:solidFill>
                  <a:schemeClr val="bg1"/>
                </a:solidFill>
                <a:effectLst/>
                <a:latin typeface="Arial"/>
              </a:rPr>
              <a:t>lambu</a:t>
            </a: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 assado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E olhar pra Maria do </a:t>
            </a:r>
            <a:r>
              <a:rPr lang="pt-BR" sz="1000" b="1" i="0" dirty="0" err="1" smtClean="0">
                <a:solidFill>
                  <a:schemeClr val="bg1"/>
                </a:solidFill>
                <a:effectLst/>
                <a:latin typeface="Arial"/>
              </a:rPr>
              <a:t>Joá</a:t>
            </a: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 (2x)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Cabresto de cavalo e </a:t>
            </a:r>
            <a:r>
              <a:rPr lang="pt-BR" sz="1000" b="1" i="0" dirty="0" err="1" smtClean="0">
                <a:solidFill>
                  <a:schemeClr val="bg1"/>
                </a:solidFill>
                <a:effectLst/>
                <a:latin typeface="Arial"/>
              </a:rPr>
              <a:t>rabichola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Eu vim pra vender, quem quer comprar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Farinha rapadura e graviola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Eu vim pra vender, quem quer comprar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Pavio de </a:t>
            </a:r>
            <a:r>
              <a:rPr lang="pt-BR" sz="1000" b="1" i="0" dirty="0" err="1" smtClean="0">
                <a:solidFill>
                  <a:schemeClr val="bg1"/>
                </a:solidFill>
                <a:effectLst/>
                <a:latin typeface="Arial"/>
              </a:rPr>
              <a:t>cadeeiro</a:t>
            </a: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 panela de barro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Menino vou me embora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Tenho que voltar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err="1" smtClean="0">
                <a:solidFill>
                  <a:schemeClr val="bg1"/>
                </a:solidFill>
                <a:effectLst/>
                <a:latin typeface="Arial"/>
              </a:rPr>
              <a:t>Xaxar</a:t>
            </a: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 o meu roçado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Que nem boi de carro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Alpargata de arrasto não quer me levar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Porque tem um Sanfoneiro no canto da rua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Fazendo floreio pra gente dançar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Tem </a:t>
            </a:r>
            <a:r>
              <a:rPr lang="pt-BR" sz="1000" b="1" i="0" dirty="0" err="1" smtClean="0">
                <a:solidFill>
                  <a:schemeClr val="bg1"/>
                </a:solidFill>
                <a:effectLst/>
                <a:latin typeface="Arial"/>
              </a:rPr>
              <a:t>Zefa</a:t>
            </a: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 de </a:t>
            </a:r>
            <a:r>
              <a:rPr lang="pt-BR" sz="1000" b="1" i="0" dirty="0" err="1" smtClean="0">
                <a:solidFill>
                  <a:schemeClr val="bg1"/>
                </a:solidFill>
                <a:effectLst/>
                <a:latin typeface="Arial"/>
              </a:rPr>
              <a:t>purcina</a:t>
            </a: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 fazendo renda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E o ronco do fole sem parar (2x)</a:t>
            </a:r>
          </a:p>
          <a:p>
            <a:pPr lvl="1" algn="ctr"/>
            <a:r>
              <a:rPr lang="pt-BR" sz="1000" b="1" i="0" dirty="0" err="1" smtClean="0">
                <a:solidFill>
                  <a:schemeClr val="bg1"/>
                </a:solidFill>
                <a:effectLst/>
                <a:latin typeface="Arial"/>
              </a:rPr>
              <a:t>Eiii</a:t>
            </a: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 forró da </a:t>
            </a:r>
            <a:r>
              <a:rPr lang="pt-BR" sz="1000" b="1" i="0" dirty="0" err="1" smtClean="0">
                <a:solidFill>
                  <a:schemeClr val="bg1"/>
                </a:solidFill>
                <a:effectLst/>
                <a:latin typeface="Arial"/>
              </a:rPr>
              <a:t>mulestia</a:t>
            </a: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..</a:t>
            </a:r>
            <a:r>
              <a:rPr lang="pt-BR" sz="1000" b="1" dirty="0" smtClean="0">
                <a:solidFill>
                  <a:schemeClr val="bg1"/>
                </a:solidFill>
              </a:rPr>
              <a:t/>
            </a:r>
            <a:br>
              <a:rPr lang="pt-BR" sz="1000" b="1" dirty="0" smtClean="0">
                <a:solidFill>
                  <a:schemeClr val="bg1"/>
                </a:solidFill>
              </a:rPr>
            </a:br>
            <a:r>
              <a:rPr lang="pt-BR" sz="1000" b="1" i="0" dirty="0" err="1" smtClean="0">
                <a:solidFill>
                  <a:schemeClr val="bg1"/>
                </a:solidFill>
                <a:effectLst/>
                <a:latin typeface="Arial"/>
              </a:rPr>
              <a:t>Eitaa</a:t>
            </a:r>
            <a:r>
              <a:rPr lang="pt-BR" sz="1000" b="1" i="0" dirty="0" smtClean="0">
                <a:solidFill>
                  <a:schemeClr val="bg1"/>
                </a:solidFill>
                <a:effectLst/>
                <a:latin typeface="Arial"/>
              </a:rPr>
              <a:t> Sanfoneiro da gota serena...</a:t>
            </a:r>
            <a:endParaRPr lang="es-AR" sz="1000" b="1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93229" y="54868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2800" b="1" spc="50" dirty="0">
                <a:ln w="11430"/>
                <a:solidFill>
                  <a:schemeClr val="bg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Feira de </a:t>
            </a:r>
            <a:r>
              <a:rPr lang="pt-BR" sz="2800" b="1" spc="50" dirty="0" err="1">
                <a:ln w="11430"/>
                <a:solidFill>
                  <a:schemeClr val="bg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Mangaio</a:t>
            </a:r>
            <a:endParaRPr lang="pt-BR" sz="2800" b="1" spc="50" dirty="0">
              <a:ln w="11430"/>
              <a:solidFill>
                <a:schemeClr val="bg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lvl="0" algn="ctr"/>
            <a:r>
              <a:rPr lang="pt-BR" sz="28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Clara Nunes </a:t>
            </a:r>
          </a:p>
        </p:txBody>
      </p:sp>
      <p:sp>
        <p:nvSpPr>
          <p:cNvPr id="4" name="Retângulo 3"/>
          <p:cNvSpPr/>
          <p:nvPr/>
        </p:nvSpPr>
        <p:spPr>
          <a:xfrm>
            <a:off x="4499992" y="5301208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2400" b="1" dirty="0">
                <a:solidFill>
                  <a:srgbClr val="FFC000"/>
                </a:solidFill>
              </a:rPr>
              <a:t>Formatação:</a:t>
            </a:r>
          </a:p>
          <a:p>
            <a:pPr lvl="0" algn="ctr"/>
            <a:r>
              <a:rPr lang="pt-BR" sz="3200" b="1" dirty="0" err="1">
                <a:solidFill>
                  <a:prstClr val="white"/>
                </a:solidFill>
              </a:rPr>
              <a:t>Acnnassifslides</a:t>
            </a:r>
            <a:endParaRPr lang="pt-BR" sz="3200" b="1" dirty="0">
              <a:solidFill>
                <a:prstClr val="white"/>
              </a:solidFill>
            </a:endParaRPr>
          </a:p>
          <a:p>
            <a:pPr lvl="0" algn="ctr"/>
            <a:r>
              <a:rPr lang="pt-BR" sz="2400" b="1" dirty="0">
                <a:solidFill>
                  <a:srgbClr val="FFC000"/>
                </a:solidFill>
              </a:rPr>
              <a:t>01/09/2013</a:t>
            </a:r>
            <a:endParaRPr lang="pt-BR" sz="2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96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0">
        <p14:vortex dir="r"/>
      </p:transition>
    </mc:Choice>
    <mc:Fallback xmlns="">
      <p:transition spd="slow" advTm="20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7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46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99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992" tmFilter="0, 0; 0.125,0.2665; 0.25,0.4; 0.375,0.465; 0.5,0.5;  0.625,0.535; 0.75,0.6; 0.875,0.7335; 1,1">
                                          <p:stCondLst>
                                            <p:cond delay="19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96" tmFilter="0, 0; 0.125,0.2665; 0.25,0.4; 0.375,0.465; 0.5,0.5;  0.625,0.535; 0.75,0.6; 0.875,0.7335; 1,1">
                                          <p:stCondLst>
                                            <p:cond delay="397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92" tmFilter="0, 0; 0.125,0.2665; 0.25,0.4; 0.375,0.465; 0.5,0.5;  0.625,0.535; 0.75,0.6; 0.875,0.7335; 1,1">
                                          <p:stCondLst>
                                            <p:cond delay="4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78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498" decel="50000">
                                          <p:stCondLst>
                                            <p:cond delay="20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78">
                                          <p:stCondLst>
                                            <p:cond delay="39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498" decel="50000">
                                          <p:stCondLst>
                                            <p:cond delay="4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78">
                                          <p:stCondLst>
                                            <p:cond delay="492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498" decel="50000">
                                          <p:stCondLst>
                                            <p:cond delay="50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78">
                                          <p:stCondLst>
                                            <p:cond delay="54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498" decel="50000">
                                          <p:stCondLst>
                                            <p:cond delay="5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63</Words>
  <Application>Microsoft Office PowerPoint</Application>
  <PresentationFormat>Apresentação na tela (4:3)</PresentationFormat>
  <Paragraphs>20</Paragraphs>
  <Slides>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Particular - Pessoal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Nassif</dc:creator>
  <cp:lastModifiedBy>ACNNASSIF</cp:lastModifiedBy>
  <cp:revision>26</cp:revision>
  <dcterms:created xsi:type="dcterms:W3CDTF">2013-06-05T18:44:43Z</dcterms:created>
  <dcterms:modified xsi:type="dcterms:W3CDTF">2013-09-02T03:13:13Z</dcterms:modified>
</cp:coreProperties>
</file>