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69" r:id="rId3"/>
    <p:sldId id="260" r:id="rId4"/>
    <p:sldId id="259" r:id="rId5"/>
    <p:sldId id="257" r:id="rId6"/>
    <p:sldId id="268" r:id="rId7"/>
    <p:sldId id="262" r:id="rId8"/>
    <p:sldId id="263" r:id="rId9"/>
    <p:sldId id="266" r:id="rId10"/>
    <p:sldId id="267" r:id="rId11"/>
    <p:sldId id="265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8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4F48DC-2308-436A-986A-FD406AAEE2D9}" type="datetimeFigureOut">
              <a:rPr lang="es-ES_tradnl" smtClean="0"/>
              <a:t>10/05/2016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8795AC-DB57-4582-8CD1-D010C37E569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99977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795AC-DB57-4582-8CD1-D010C37E5691}" type="slidenum">
              <a:rPr lang="es-ES_tradnl" smtClean="0"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44017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D0B03-8840-4455-B320-954E43CB8334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96528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8B85-23F7-431B-84B0-13C5CED3DE13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15283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3F5D-D4E9-4B03-A879-22AEE7E01415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09009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B38F4-4646-4218-ABBF-8487BDDDEC10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54066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77968-789E-485E-B30B-69012208F2DE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03940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EE0D6-7AAB-4E68-80F2-D77BBCCC9AA1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3387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B8E5-452D-4B5C-AFE4-E4C1E3FE0373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00801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C0F42-1676-44BD-A8B1-4C3E06A468EB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32517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836ED-3635-4717-BB15-DBA0BBB3B91F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34406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6EC4-4C0B-4E68-BF1A-9F2CEA8FE0E1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5554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246CF-C3E3-4356-8B8C-490D2211EDFE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01494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5E027-72B7-4856-B70F-753FB64B67CF}" type="datetime1">
              <a:rPr lang="es-ES_tradnl" smtClean="0"/>
              <a:t>10/05/2016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6A666-6747-4413-B6D6-6D1CAD6D610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8937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utrora.wav9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79737" y="3259723"/>
            <a:ext cx="609600" cy="6096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23361" y="1923871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7200" dirty="0" smtClean="0">
                <a:solidFill>
                  <a:srgbClr val="FFFF00"/>
                </a:solidFill>
                <a:latin typeface="AR DELANEY" panose="02000000000000000000" pitchFamily="2" charset="0"/>
              </a:rPr>
              <a:t>OUTRORA</a:t>
            </a:r>
            <a:r>
              <a:rPr lang="es-ES_tradnl" sz="6000" dirty="0" smtClean="0">
                <a:latin typeface="AR DELANEY" panose="02000000000000000000" pitchFamily="2" charset="0"/>
              </a:rPr>
              <a:t> </a:t>
            </a:r>
            <a:endParaRPr lang="es-ES_tradnl" sz="6000" dirty="0">
              <a:latin typeface="AR DELANEY" panose="02000000000000000000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987824" y="5408316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FORMATAÇÃO</a:t>
            </a:r>
          </a:p>
          <a:p>
            <a:pPr algn="ctr"/>
            <a:r>
              <a:rPr lang="es-ES_tradnl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NASSIFSLIDES</a:t>
            </a:r>
          </a:p>
          <a:p>
            <a:pPr algn="ctr"/>
            <a:r>
              <a:rPr lang="es-ES_tradnl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 CENA" panose="02000000000000000000" pitchFamily="2" charset="0"/>
              </a:rPr>
              <a:t>23/04/16</a:t>
            </a:r>
            <a:endParaRPr lang="es-ES_tradnl" dirty="0">
              <a:solidFill>
                <a:schemeClr val="accent6">
                  <a:lumMod val="40000"/>
                  <a:lumOff val="60000"/>
                </a:schemeClr>
              </a:solidFill>
              <a:latin typeface="AR CENA" panose="02000000000000000000" pitchFamily="2" charset="0"/>
            </a:endParaRPr>
          </a:p>
        </p:txBody>
      </p:sp>
      <p:pic>
        <p:nvPicPr>
          <p:cNvPr id="5" name="Outrora.wav9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4368" y="3259723"/>
            <a:ext cx="609600" cy="609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668547" y="3259723"/>
            <a:ext cx="1806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b="1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</a:rPr>
              <a:t>Altemar Dutra</a:t>
            </a:r>
          </a:p>
        </p:txBody>
      </p:sp>
    </p:spTree>
    <p:extLst>
      <p:ext uri="{BB962C8B-B14F-4D97-AF65-F5344CB8AC3E}">
        <p14:creationId xmlns:p14="http://schemas.microsoft.com/office/powerpoint/2010/main" val="99834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42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utrora.wav9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79737" y="3259723"/>
            <a:ext cx="609600" cy="6096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23361" y="1923871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7200" dirty="0" smtClean="0">
                <a:solidFill>
                  <a:srgbClr val="FFFF00"/>
                </a:solidFill>
                <a:latin typeface="AR DELANEY" panose="02000000000000000000" pitchFamily="2" charset="0"/>
              </a:rPr>
              <a:t>OUTRORA</a:t>
            </a:r>
            <a:r>
              <a:rPr lang="es-ES_tradnl" sz="6000" dirty="0" smtClean="0">
                <a:latin typeface="AR DELANEY" panose="02000000000000000000" pitchFamily="2" charset="0"/>
              </a:rPr>
              <a:t> </a:t>
            </a:r>
            <a:endParaRPr lang="es-ES_tradnl" sz="6000" dirty="0">
              <a:latin typeface="AR DELANEY" panose="02000000000000000000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987824" y="5408316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FORMATAÇÃO</a:t>
            </a:r>
          </a:p>
          <a:p>
            <a:pPr algn="ctr"/>
            <a:r>
              <a:rPr lang="es-ES_tradnl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NASSIFSLIDES</a:t>
            </a:r>
          </a:p>
          <a:p>
            <a:pPr algn="ctr"/>
            <a:r>
              <a:rPr lang="es-ES_tradnl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 CENA" panose="02000000000000000000" pitchFamily="2" charset="0"/>
              </a:rPr>
              <a:t>23/04/16</a:t>
            </a:r>
            <a:endParaRPr lang="es-ES_tradnl" dirty="0">
              <a:solidFill>
                <a:schemeClr val="accent6">
                  <a:lumMod val="40000"/>
                  <a:lumOff val="60000"/>
                </a:schemeClr>
              </a:solidFill>
              <a:latin typeface="AR CENA" panose="02000000000000000000" pitchFamily="2" charset="0"/>
            </a:endParaRPr>
          </a:p>
        </p:txBody>
      </p:sp>
      <p:pic>
        <p:nvPicPr>
          <p:cNvPr id="5" name="Outrora.wav9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4368" y="3259723"/>
            <a:ext cx="609600" cy="609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668547" y="3259723"/>
            <a:ext cx="1806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b="1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</a:rPr>
              <a:t>Altemar Dutra</a:t>
            </a:r>
          </a:p>
        </p:txBody>
      </p:sp>
    </p:spTree>
    <p:extLst>
      <p:ext uri="{BB962C8B-B14F-4D97-AF65-F5344CB8AC3E}">
        <p14:creationId xmlns:p14="http://schemas.microsoft.com/office/powerpoint/2010/main" val="255859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42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24128" y="4581128"/>
            <a:ext cx="24300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Atende-me,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Quero dizer-te algo,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talvez não esperes,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Doloroso</a:t>
            </a:r>
            <a:r>
              <a:rPr lang="pt-BR" sz="1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talvez</a:t>
            </a:r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8759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000">
        <p14:prism isContent="1" isInverted="1"/>
      </p:transition>
    </mc:Choice>
    <mc:Fallback xmlns="">
      <p:transition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725144"/>
            <a:ext cx="2304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Escuta-me,</a:t>
            </a:r>
            <a:b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Embora inutilmente,</a:t>
            </a:r>
            <a:b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Eu necessito ver-te,</a:t>
            </a:r>
            <a:b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Mais uma vez.</a:t>
            </a:r>
            <a:endParaRPr lang="es-ES_tradnl" sz="1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028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20000">
        <p14:window dir="vert"/>
      </p:transition>
    </mc:Choice>
    <mc:Fallback xmlns="">
      <p:transition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44208" y="4509120"/>
            <a:ext cx="25740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Outrora,</a:t>
            </a:r>
            <a:b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Nós fomos tão sinceros,</a:t>
            </a:r>
            <a:b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E desde que nos vimos,</a:t>
            </a:r>
            <a:b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Amando nos ficamos,</a:t>
            </a:r>
            <a:endParaRPr lang="es-ES_tradnl" sz="1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6723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7000">
        <p14:prism isContent="1"/>
      </p:transition>
    </mc:Choice>
    <mc:Fallback xmlns="">
      <p:transition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04664"/>
            <a:ext cx="33661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Outrora,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Tivemos por destino,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O amor maravilhoso,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Romance tão divino,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5867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6000">
        <p14:conveyor dir="l"/>
      </p:transition>
    </mc:Choice>
    <mc:Fallback xmlns="">
      <p:transition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9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5984" y="4365104"/>
            <a:ext cx="29340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Agora,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nos queremos tanto,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Devemos separar-nos,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Não me perguntes mais,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5970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3000">
        <p14:flip dir="r"/>
      </p:transition>
    </mc:Choice>
    <mc:Fallback xmlns="">
      <p:transition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797152"/>
            <a:ext cx="3312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Não é falta de carinho,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Tu vives em </a:t>
            </a:r>
            <a:r>
              <a:rPr lang="pt-BR" sz="16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minh'alma</a:t>
            </a:r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Jurando que te adoro,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Despeço-me dos sonhos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meus e teus,</a:t>
            </a:r>
          </a:p>
          <a:p>
            <a:pPr lvl="0"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Amor adeus...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0424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Tm="24000">
        <p14:ferris dir="l"/>
      </p:transition>
    </mc:Choice>
    <mc:Fallback xmlns="">
      <p:transition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9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07504" y="5935394"/>
            <a:ext cx="1879848" cy="365125"/>
          </a:xfrm>
        </p:spPr>
        <p:txBody>
          <a:bodyPr/>
          <a:lstStyle/>
          <a:p>
            <a:r>
              <a:rPr lang="es-ES_tradnl" dirty="0" err="1" smtClean="0"/>
              <a:t>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  <p:sp>
        <p:nvSpPr>
          <p:cNvPr id="3" name="Retângulo 2"/>
          <p:cNvSpPr/>
          <p:nvPr/>
        </p:nvSpPr>
        <p:spPr>
          <a:xfrm>
            <a:off x="5723039" y="5733256"/>
            <a:ext cx="342096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b="1" i="1" dirty="0">
                <a:solidFill>
                  <a:srgbClr val="002060"/>
                </a:solidFill>
                <a:latin typeface="Comic Sans MS" panose="030F0702030302020204" pitchFamily="66" charset="0"/>
              </a:rPr>
              <a:t>Agora,</a:t>
            </a:r>
          </a:p>
          <a:p>
            <a:pPr lvl="0" algn="ctr"/>
            <a:r>
              <a:rPr lang="pt-BR" sz="1600" b="1" i="1" dirty="0">
                <a:solidFill>
                  <a:srgbClr val="002060"/>
                </a:solidFill>
                <a:latin typeface="Comic Sans MS" panose="030F0702030302020204" pitchFamily="66" charset="0"/>
              </a:rPr>
              <a:t>Que nos queremos tanto,</a:t>
            </a:r>
          </a:p>
          <a:p>
            <a:pPr lvl="0" algn="ctr"/>
            <a:r>
              <a:rPr lang="pt-BR" sz="1600" b="1" i="1" dirty="0">
                <a:solidFill>
                  <a:srgbClr val="002060"/>
                </a:solidFill>
                <a:latin typeface="Comic Sans MS" panose="030F0702030302020204" pitchFamily="66" charset="0"/>
              </a:rPr>
              <a:t>Devemos separar-nos,</a:t>
            </a:r>
          </a:p>
          <a:p>
            <a:pPr lvl="0" algn="ctr"/>
            <a:r>
              <a:rPr lang="pt-BR" sz="1600" b="1" i="1" dirty="0">
                <a:solidFill>
                  <a:srgbClr val="002060"/>
                </a:solidFill>
                <a:latin typeface="Comic Sans MS" panose="030F0702030302020204" pitchFamily="66" charset="0"/>
              </a:rPr>
              <a:t>Não me perguntes mais,</a:t>
            </a:r>
            <a:endParaRPr lang="es-ES_tradnl" sz="1600" b="1" i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7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1000">
        <p14:prism isContent="1" isInverted="1"/>
      </p:transition>
    </mc:Choice>
    <mc:Fallback xmlns="">
      <p:transition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1044624" y="501013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Não </a:t>
            </a:r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é falta de carinho,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Tu vives em </a:t>
            </a:r>
            <a:r>
              <a:rPr lang="pt-BR" sz="16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minh'alma</a:t>
            </a:r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,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Jurando que te adoro,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Despeço-me dos sonhos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meus e teus,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Amor adeus...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529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26000">
        <p14:ripple/>
      </p:transition>
    </mc:Choice>
    <mc:Fallback xmlns="">
      <p:transition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8514"/>
            <a:ext cx="2574032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Outrora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1200" dirty="0"/>
          </a:p>
          <a:p>
            <a:pPr algn="ctr"/>
            <a:r>
              <a:rPr lang="pt-BR" sz="1600" b="1" dirty="0">
                <a:latin typeface="Comic Sans MS" panose="030F0702030302020204" pitchFamily="66" charset="0"/>
              </a:rPr>
              <a:t>Altemar Dutra</a:t>
            </a:r>
          </a:p>
          <a:p>
            <a:pPr algn="ctr"/>
            <a:endParaRPr lang="pt-BR" sz="12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1200" b="1" dirty="0" smtClean="0">
                <a:solidFill>
                  <a:srgbClr val="002060"/>
                </a:solidFill>
              </a:rPr>
              <a:t>Atende-me</a:t>
            </a:r>
            <a:r>
              <a:rPr lang="pt-BR" sz="1200" b="1" dirty="0">
                <a:solidFill>
                  <a:srgbClr val="002060"/>
                </a:solidFill>
              </a:rPr>
              <a:t>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Quero dizer-te algo,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Que talvez não esperes,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Doloroso</a:t>
            </a:r>
            <a:r>
              <a:rPr lang="pt-BR" sz="1200" b="1" dirty="0" smtClean="0">
                <a:solidFill>
                  <a:srgbClr val="002060"/>
                </a:solidFill>
              </a:rPr>
              <a:t>, talvez</a:t>
            </a:r>
            <a:r>
              <a:rPr lang="pt-BR" sz="12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pt-BR" sz="1200" b="1" dirty="0">
              <a:solidFill>
                <a:srgbClr val="002060"/>
              </a:solidFill>
            </a:endParaRPr>
          </a:p>
          <a:p>
            <a:pPr algn="ctr"/>
            <a:r>
              <a:rPr lang="pt-BR" sz="1200" b="1" dirty="0">
                <a:solidFill>
                  <a:schemeClr val="bg1">
                    <a:lumMod val="95000"/>
                  </a:schemeClr>
                </a:solidFill>
              </a:rPr>
              <a:t>Escuta-me,</a:t>
            </a:r>
          </a:p>
          <a:p>
            <a:pPr algn="ctr"/>
            <a:r>
              <a:rPr lang="pt-BR" sz="1200" b="1" dirty="0">
                <a:solidFill>
                  <a:schemeClr val="bg1">
                    <a:lumMod val="95000"/>
                  </a:schemeClr>
                </a:solidFill>
              </a:rPr>
              <a:t>Embora inutilmente,</a:t>
            </a:r>
          </a:p>
          <a:p>
            <a:pPr algn="ctr"/>
            <a:r>
              <a:rPr lang="pt-BR" sz="1200" b="1" dirty="0">
                <a:solidFill>
                  <a:schemeClr val="bg1">
                    <a:lumMod val="95000"/>
                  </a:schemeClr>
                </a:solidFill>
              </a:rPr>
              <a:t>Eu necessito ver-te,</a:t>
            </a:r>
          </a:p>
          <a:p>
            <a:pPr algn="ctr"/>
            <a:r>
              <a:rPr lang="pt-BR" sz="1200" b="1" dirty="0">
                <a:solidFill>
                  <a:schemeClr val="bg1">
                    <a:lumMod val="95000"/>
                  </a:schemeClr>
                </a:solidFill>
              </a:rPr>
              <a:t>Mais uma vez.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Outrora,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Nós fomos tão sinceros,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E desde que nos vimos,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Amando nos ficamos,</a:t>
            </a:r>
          </a:p>
          <a:p>
            <a:pPr algn="ctr"/>
            <a:endParaRPr lang="pt-BR" sz="1200" b="1" dirty="0">
              <a:solidFill>
                <a:srgbClr val="002060"/>
              </a:solidFill>
            </a:endParaRP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Outrora,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Tivemos por destino,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O amor maravilhoso,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Romance tão divino,</a:t>
            </a:r>
          </a:p>
          <a:p>
            <a:pPr algn="ctr"/>
            <a:endParaRPr lang="pt-BR" sz="1200" b="1" dirty="0">
              <a:solidFill>
                <a:srgbClr val="002060"/>
              </a:solidFill>
            </a:endParaRP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Agora,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Que nos queremos tanto,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Devemos separar-nos,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Não me perguntes mais,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Não é falta de carinho,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Tu vives em </a:t>
            </a:r>
            <a:r>
              <a:rPr lang="pt-BR" sz="1200" b="1" dirty="0" err="1">
                <a:solidFill>
                  <a:srgbClr val="002060"/>
                </a:solidFill>
              </a:rPr>
              <a:t>minh'alma</a:t>
            </a:r>
            <a:r>
              <a:rPr lang="pt-BR" sz="1200" b="1" dirty="0">
                <a:solidFill>
                  <a:srgbClr val="002060"/>
                </a:solidFill>
              </a:rPr>
              <a:t>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Jurando que te adoro,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Despeço-me dos sonhos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meus e teus,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Amor adeus...</a:t>
            </a:r>
          </a:p>
        </p:txBody>
      </p:sp>
      <p:sp>
        <p:nvSpPr>
          <p:cNvPr id="3" name="Retângulo 2"/>
          <p:cNvSpPr/>
          <p:nvPr/>
        </p:nvSpPr>
        <p:spPr>
          <a:xfrm>
            <a:off x="4548481" y="851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_tradnl" dirty="0">
                <a:solidFill>
                  <a:srgbClr val="F79646">
                    <a:lumMod val="40000"/>
                    <a:lumOff val="60000"/>
                  </a:srgbClr>
                </a:solidFill>
              </a:rPr>
              <a:t>FORMATAÇÃO</a:t>
            </a:r>
          </a:p>
          <a:p>
            <a:pPr lvl="0" algn="ctr"/>
            <a:r>
              <a:rPr lang="es-ES_tradnl" dirty="0">
                <a:solidFill>
                  <a:srgbClr val="F79646">
                    <a:lumMod val="40000"/>
                    <a:lumOff val="60000"/>
                  </a:srgbClr>
                </a:solidFill>
                <a:latin typeface="Arial Black" panose="020B0A04020102020204" pitchFamily="34" charset="0"/>
              </a:rPr>
              <a:t>NASSIFSLIDES</a:t>
            </a:r>
          </a:p>
          <a:p>
            <a:pPr lvl="0" algn="ctr"/>
            <a:r>
              <a:rPr lang="es-ES_tradnl" dirty="0" smtClean="0">
                <a:solidFill>
                  <a:srgbClr val="F79646">
                    <a:lumMod val="40000"/>
                    <a:lumOff val="60000"/>
                  </a:srgbClr>
                </a:solidFill>
                <a:latin typeface="AR CENA" panose="02000000000000000000" pitchFamily="2" charset="0"/>
              </a:rPr>
              <a:t>23/04/16</a:t>
            </a:r>
          </a:p>
          <a:p>
            <a:pPr lvl="0" algn="ctr"/>
            <a:r>
              <a:rPr lang="es-ES_tradnl" dirty="0" err="1" smtClean="0">
                <a:solidFill>
                  <a:srgbClr val="F79646">
                    <a:lumMod val="40000"/>
                    <a:lumOff val="60000"/>
                  </a:srgbClr>
                </a:solidFill>
                <a:latin typeface="AR CENA" panose="02000000000000000000" pitchFamily="2" charset="0"/>
              </a:rPr>
              <a:t>Imagens</a:t>
            </a:r>
            <a:r>
              <a:rPr lang="es-ES_tradnl" dirty="0" smtClean="0">
                <a:solidFill>
                  <a:srgbClr val="F79646">
                    <a:lumMod val="40000"/>
                    <a:lumOff val="60000"/>
                  </a:srgbClr>
                </a:solidFill>
                <a:latin typeface="AR CENA" panose="02000000000000000000" pitchFamily="2" charset="0"/>
              </a:rPr>
              <a:t>: </a:t>
            </a:r>
            <a:r>
              <a:rPr lang="es-ES_tradnl" dirty="0" err="1" smtClean="0">
                <a:solidFill>
                  <a:srgbClr val="F79646">
                    <a:lumMod val="40000"/>
                    <a:lumOff val="60000"/>
                  </a:srgbClr>
                </a:solidFill>
                <a:latin typeface="AR CENA" panose="02000000000000000000" pitchFamily="2" charset="0"/>
              </a:rPr>
              <a:t>AsianDate</a:t>
            </a:r>
            <a:r>
              <a:rPr lang="es-ES_tradnl" dirty="0" smtClean="0">
                <a:solidFill>
                  <a:srgbClr val="F79646">
                    <a:lumMod val="40000"/>
                    <a:lumOff val="60000"/>
                  </a:srgbClr>
                </a:solidFill>
                <a:latin typeface="AR CENA" panose="02000000000000000000" pitchFamily="2" charset="0"/>
              </a:rPr>
              <a:t> </a:t>
            </a:r>
            <a:endParaRPr lang="es-ES_tradnl" dirty="0">
              <a:solidFill>
                <a:srgbClr val="F79646">
                  <a:lumMod val="40000"/>
                  <a:lumOff val="60000"/>
                </a:srgbClr>
              </a:solidFill>
              <a:latin typeface="AR CENA" panose="02000000000000000000" pitchFamily="2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3810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73000">
        <p14:shred/>
      </p:transition>
    </mc:Choice>
    <mc:Fallback xmlns="">
      <p:transition spd="slow" advTm="17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6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0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6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0" decel="50000">
                                          <p:stCondLst>
                                            <p:cond delay="23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6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0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6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0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246</Words>
  <Application>Microsoft Office PowerPoint</Application>
  <PresentationFormat>Apresentação na tela (4:3)</PresentationFormat>
  <Paragraphs>87</Paragraphs>
  <Slides>11</Slides>
  <Notes>1</Notes>
  <HiddenSlides>0</HiddenSlides>
  <MMClips>4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38</cp:revision>
  <dcterms:created xsi:type="dcterms:W3CDTF">2016-04-24T01:17:57Z</dcterms:created>
  <dcterms:modified xsi:type="dcterms:W3CDTF">2016-05-10T04:43:12Z</dcterms:modified>
</cp:coreProperties>
</file>