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3" r:id="rId5"/>
    <p:sldId id="266" r:id="rId6"/>
    <p:sldId id="268" r:id="rId7"/>
    <p:sldId id="265" r:id="rId8"/>
    <p:sldId id="267" r:id="rId9"/>
    <p:sldId id="264" r:id="rId10"/>
    <p:sldId id="258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hwLQcU3ivRGCzgewYJOfQ==" hashData="Nno4hJ1Nv5rH8WVsjLL//BnWhH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00"/>
    <a:srgbClr val="1737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4675" autoAdjust="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3B6D6-C0CA-4F1F-AE4D-694AC5561E45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0D381-60F2-40F3-A3D1-A25B36ACF3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463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02E24-1CEB-4F30-B5BE-ECF176DABB15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14841-5680-4C98-81FA-AFD194D8EC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2017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5E060-5B67-4898-B4D1-44A8D9C05D65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E168A-7A18-40B1-9338-99CE67EC99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4975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F3839-F6DC-4BDF-A2D0-BC53D266D281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160F4-454D-4F8B-BA56-77E9335C91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597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676BB-91AF-4F67-93BD-8BCC6D828020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26B12-7820-4DDC-A706-8B5C3D0B7A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7632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5218E-1160-4722-990F-0A422E39F0F9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134FD-9ED6-4390-BA5D-293374B321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6696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7A0E8-120A-4A2C-9C02-62EF4765690D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712D8-5E5A-4987-8D3A-CF291EB29D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903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BC828-D6DB-4EE5-BD95-6E28E03C68D1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CB5F9-DF14-44F2-AC40-FF0AEE5424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062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7BC1A-9808-4EF1-B34E-8CED95E0F85A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E1AB8-13DA-4A88-B447-E22744867C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933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A4218-76C9-4264-B7BB-E662EAD96744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CEFC6-ACA8-47FE-B769-AD2F8032B3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9342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C633B-9F87-457E-B1E7-F2361DE042ED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FED14-C89C-47DF-9174-169B0A9DF5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1668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D89BB9-C056-470A-8679-4263D49CCA24}" type="datetimeFigureOut">
              <a:rPr lang="pt-BR"/>
              <a:pPr>
                <a:defRPr/>
              </a:pPr>
              <a:t>15/02/2014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2CCBAD-4302-4FE0-B5B9-01092BF30C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assifslide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 A1020.wav">
            <a:hlinkClick r:id="" action="ppaction://media"/>
          </p:cNvPr>
          <p:cNvPicPr>
            <a:picLocks noRot="1" noChangeAspect="1"/>
          </p:cNvPicPr>
          <p:nvPr>
            <a:wavAudioFile r:embed="rId1" name="06 Amor a Mares.wav  99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20" y="3068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51520" y="5085184"/>
            <a:ext cx="5398144" cy="1631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AMOR A MARES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Luis</a:t>
            </a:r>
            <a:r>
              <a:rPr lang="pt-BR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 </a:t>
            </a:r>
            <a:r>
              <a:rPr lang="pt-BR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miguel</a:t>
            </a:r>
            <a:endParaRPr lang="pt-B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  <a:cs typeface="+mn-cs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372200" y="5439127"/>
            <a:ext cx="27702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/>
              <a:t>Formatação</a:t>
            </a:r>
          </a:p>
          <a:p>
            <a:pPr algn="ctr"/>
            <a:r>
              <a:rPr lang="pt-BR" sz="3600" b="1" dirty="0" err="1" smtClean="0">
                <a:solidFill>
                  <a:srgbClr val="C00000"/>
                </a:solidFill>
              </a:rPr>
              <a:t>Nassifslides</a:t>
            </a:r>
            <a:endParaRPr lang="pt-BR" sz="3600" b="1" dirty="0" smtClean="0">
              <a:solidFill>
                <a:srgbClr val="C00000"/>
              </a:solidFill>
            </a:endParaRPr>
          </a:p>
          <a:p>
            <a:pPr algn="ctr"/>
            <a:r>
              <a:rPr lang="pt-BR" sz="2400" b="1" dirty="0" smtClean="0"/>
              <a:t>22/04/2013</a:t>
            </a:r>
            <a:endParaRPr lang="pt-BR" sz="24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0">
        <p:circle/>
      </p:transition>
    </mc:Choice>
    <mc:Fallback xmlns="">
      <p:transition spd="slow" advTm="3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59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2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26" tmFilter="0, 0; 0.125,0.2665; 0.25,0.4; 0.375,0.465; 0.5,0.5;  0.625,0.535; 0.75,0.6; 0.875,0.7335; 1,1">
                                          <p:stCondLst>
                                            <p:cond delay="182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13" tmFilter="0, 0; 0.125,0.2665; 0.25,0.4; 0.375,0.465; 0.5,0.5;  0.625,0.535; 0.75,0.6; 0.875,0.7335; 1,1">
                                          <p:stCondLst>
                                            <p:cond delay="36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1" tmFilter="0, 0; 0.125,0.2665; 0.25,0.4; 0.375,0.465; 0.5,0.5;  0.625,0.535; 0.75,0.6; 0.875,0.7335; 1,1">
                                          <p:stCondLst>
                                            <p:cond delay="455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72">
                                          <p:stCondLst>
                                            <p:cond delay="178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456" decel="50000">
                                          <p:stCondLst>
                                            <p:cond delay="18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72">
                                          <p:stCondLst>
                                            <p:cond delay="36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456" decel="50000">
                                          <p:stCondLst>
                                            <p:cond delay="367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72">
                                          <p:stCondLst>
                                            <p:cond delay="45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456" decel="50000">
                                          <p:stCondLst>
                                            <p:cond delay="458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2">
                                          <p:stCondLst>
                                            <p:cond delay="497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456" decel="50000">
                                          <p:stCondLst>
                                            <p:cond delay="504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4355976" y="4725144"/>
            <a:ext cx="3438128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Te quiero cerca para mi noche fría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Te quiero cerca para mi ser vacío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Para morir contigo de muerte lenta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De darte tanta vida y amor divino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De darte tanta vida y amor divino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40838">
        <p14:switch dir="r"/>
      </p:transition>
    </mc:Choice>
    <mc:Fallback xmlns="">
      <p:transition spd="slow" advTm="408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2300795" y="5301208"/>
            <a:ext cx="45720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A plena luna y al son de la marea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A plena luna cubriéndonos el aire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De mí voy abrigarte si estas desnuda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Mientras que entre mis brazos tú te acurrucas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Mientras que entre mis brazos tú te acurrucas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4000">
        <p:split orient="vert"/>
      </p:transition>
    </mc:Choice>
    <mc:Fallback xmlns="">
      <p:transition spd="slow" advTm="3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0" y="4365104"/>
            <a:ext cx="3635896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Quiero estrenar contigo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besos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que guardo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Al rojo vivo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Besos de media noche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Besos del alba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Muertos de frío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por fin habitarte con luz de luna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sobre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la arena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Mientras que el oleaje tu cuerpo inunda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sin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darte cuenta</a:t>
            </a:r>
          </a:p>
        </p:txBody>
      </p:sp>
    </p:spTree>
  </p:cSld>
  <p:clrMapOvr>
    <a:masterClrMapping/>
  </p:clrMapOvr>
  <p:transition spd="slow" advTm="3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6516216" y="1484784"/>
            <a:ext cx="244827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Te voy a dar sin tregua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amor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del bueno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Amor a mares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checker/>
      </p:transition>
    </mc:Choice>
    <mc:Fallback xmlns="">
      <p:transition spd="slow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:blinds dir="vert"/>
      </p:transition>
    </mc:Choice>
    <mc:Fallback xmlns="">
      <p:transition spd="slow" advTm="1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2"/>
          <p:cNvSpPr>
            <a:spLocks noChangeArrowheads="1"/>
          </p:cNvSpPr>
          <p:nvPr/>
        </p:nvSpPr>
        <p:spPr bwMode="auto">
          <a:xfrm>
            <a:off x="5364087" y="5517232"/>
            <a:ext cx="378485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Mi travesía comenzará en tus labios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Mi travesía tocando irá tu cuerpo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Y seguirán mis besos a la deriva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Hasta que amaneciendo tu voz me diga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Quiero empezar de nuevo mi amor mi vida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1000">
        <p:dissolve/>
      </p:transition>
    </mc:Choice>
    <mc:Fallback xmlns="">
      <p:transition spd="slow" advTm="31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615608" y="0"/>
            <a:ext cx="3528392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Quiero estrenar contigo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besos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que guardo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Al rojo vivo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Besos de media noche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Besos del 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alba Muertos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de frío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por fin habitarte 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con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luz de luna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sobre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la arena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Mientras que el oleaje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tu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cuerpo inunda 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sin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darte cuenta</a:t>
            </a:r>
          </a:p>
        </p:txBody>
      </p:sp>
    </p:spTree>
  </p:cSld>
  <p:clrMapOvr>
    <a:masterClrMapping/>
  </p:clrMapOvr>
  <p:transition spd="slow" advTm="3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251520" y="5229200"/>
            <a:ext cx="45720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Te voy a dar sin tregua amor del bueno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Amor a mares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Te voy a dar sin tregua amor del bueno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Amor a mares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Te voy a dar sin tregua amor del bueno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Amor a mares</a:t>
            </a:r>
          </a:p>
        </p:txBody>
      </p:sp>
    </p:spTree>
  </p:cSld>
  <p:clrMapOvr>
    <a:masterClrMapping/>
  </p:clrMapOvr>
  <p:transition spd="slow" advTm="31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2"/>
          <p:cNvSpPr>
            <a:spLocks noChangeArrowheads="1"/>
          </p:cNvSpPr>
          <p:nvPr/>
        </p:nvSpPr>
        <p:spPr bwMode="auto">
          <a:xfrm>
            <a:off x="191261" y="0"/>
            <a:ext cx="3240088" cy="6771084"/>
          </a:xfrm>
          <a:prstGeom prst="rect">
            <a:avLst/>
          </a:prstGeom>
          <a:solidFill>
            <a:srgbClr val="17375E">
              <a:alpha val="20000"/>
            </a:srgbClr>
          </a:solidFill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Amor a Mares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</a:rPr>
              <a:t>Luis Miguel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Te quiero cerca para mi noche fría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Te quiero cerca para mi ser vacío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Para morir contigo de muerte lenta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De darte tanta vida y amor divino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De darte tanta vida y amor divino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 plena luna y al son de la marea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 plena luna cubriéndonos el aire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De mí voy abrigarte si estas desnuda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Mientras que entre mis brazos tú te acurrucas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Mientras que entre mis brazos tú te acurrucas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Quiero estrenar contigo besos que guardo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Al rojo vivo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Besos de media noche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Besos del alba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Muertos de frío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Y por fin habitarte con luz de luna sobre la arena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Mientras que el oleaje tu cuerpo inunda sin darte cuenta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Te voy a dar sin tregua amor del bueno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Amor a mares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Mi travesía comenzará en tus labios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Mi travesía tocando irá tu cuerpo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Y seguirán mis besos a la deriva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Hasta que amaneciendo tu voz me diga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Quiero empezar de nuevo mi amor mi vida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Quiero estrenar contigo besos que guardo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Al rojo vivo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Besos de media noche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Besos del alba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Muertos de frío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Y por fin habitarte con luz de luna sobre la arena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Mientras que el oleaje tu cuerpo inunda sin darte cuenta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Te voy a dar sin tregua amor del bueno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Amor a mares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Te voy a dar sin tregua amor del bueno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Amor a mares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Te voy a dar sin tregua amor del bueno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Amor a mares</a:t>
            </a:r>
          </a:p>
        </p:txBody>
      </p:sp>
      <p:sp>
        <p:nvSpPr>
          <p:cNvPr id="4" name="Retângulo 3"/>
          <p:cNvSpPr/>
          <p:nvPr/>
        </p:nvSpPr>
        <p:spPr>
          <a:xfrm>
            <a:off x="5220072" y="5229200"/>
            <a:ext cx="3456384" cy="1600438"/>
          </a:xfrm>
          <a:prstGeom prst="rect">
            <a:avLst/>
          </a:prstGeom>
          <a:solidFill>
            <a:srgbClr val="17375E">
              <a:alpha val="20000"/>
            </a:srgbClr>
          </a:solidFill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solidFill>
                  <a:schemeClr val="bg1"/>
                </a:solidFill>
              </a:rPr>
              <a:t>Formatação</a:t>
            </a:r>
          </a:p>
          <a:p>
            <a:pPr lvl="0" algn="ctr"/>
            <a:r>
              <a:rPr lang="pt-BR" sz="3200" b="1" dirty="0" err="1">
                <a:solidFill>
                  <a:srgbClr val="FFFF00"/>
                </a:solidFill>
              </a:rPr>
              <a:t>Nassifslides</a:t>
            </a:r>
            <a:endParaRPr lang="pt-BR" sz="3200" b="1" dirty="0">
              <a:solidFill>
                <a:srgbClr val="FFFF00"/>
              </a:solidFill>
            </a:endParaRPr>
          </a:p>
          <a:p>
            <a:pPr lvl="0" algn="ctr"/>
            <a:r>
              <a:rPr lang="pt-BR" sz="2400" b="1" dirty="0" smtClean="0">
                <a:solidFill>
                  <a:schemeClr val="bg1"/>
                </a:solidFill>
              </a:rPr>
              <a:t>22/04/2013</a:t>
            </a:r>
          </a:p>
          <a:p>
            <a:pPr lvl="0" algn="ctr"/>
            <a:r>
              <a:rPr lang="pt-BR" b="1" dirty="0" smtClean="0">
                <a:solidFill>
                  <a:schemeClr val="bg1"/>
                </a:solidFill>
                <a:hlinkClick r:id="rId3"/>
              </a:rPr>
              <a:t>www.sergrasan.com/nassifslides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2647">
        <p:dissolve/>
      </p:transition>
    </mc:Choice>
    <mc:Fallback xmlns="">
      <p:transition spd="slow" advTm="282647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485</Words>
  <Application>Microsoft Office PowerPoint</Application>
  <PresentationFormat>Apresentação na tela (4:3)</PresentationFormat>
  <Paragraphs>98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15</cp:revision>
  <dcterms:created xsi:type="dcterms:W3CDTF">2013-04-22T11:50:41Z</dcterms:created>
  <dcterms:modified xsi:type="dcterms:W3CDTF">2014-02-15T05:27:12Z</dcterms:modified>
</cp:coreProperties>
</file>