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6" r:id="rId7"/>
    <p:sldId id="264" r:id="rId8"/>
    <p:sldId id="265" r:id="rId9"/>
    <p:sldId id="258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/0SSO4jQJpH6CVHjM7ATA==" hashData="TS+SxSMz3HjcC5k/Km8qV9Qizt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6228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9" autoAdjust="0"/>
    <p:restoredTop sz="94675" autoAdjust="0"/>
  </p:normalViewPr>
  <p:slideViewPr>
    <p:cSldViewPr>
      <p:cViewPr varScale="1">
        <p:scale>
          <a:sx n="107" d="100"/>
          <a:sy n="107" d="100"/>
        </p:scale>
        <p:origin x="-10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B520E-F18C-4CE0-805F-138EF48853C1}" type="datetimeFigureOut">
              <a:rPr lang="pt-BR" smtClean="0"/>
              <a:t>04/04/2013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76F6C-CDB8-49F4-9FAD-082B2BA1BF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0756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B520E-F18C-4CE0-805F-138EF48853C1}" type="datetimeFigureOut">
              <a:rPr lang="pt-BR" smtClean="0"/>
              <a:t>04/04/2013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76F6C-CDB8-49F4-9FAD-082B2BA1BF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7463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B520E-F18C-4CE0-805F-138EF48853C1}" type="datetimeFigureOut">
              <a:rPr lang="pt-BR" smtClean="0"/>
              <a:t>04/04/2013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76F6C-CDB8-49F4-9FAD-082B2BA1BF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9015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B520E-F18C-4CE0-805F-138EF48853C1}" type="datetimeFigureOut">
              <a:rPr lang="pt-BR" smtClean="0"/>
              <a:t>04/04/2013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76F6C-CDB8-49F4-9FAD-082B2BA1BF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5309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B520E-F18C-4CE0-805F-138EF48853C1}" type="datetimeFigureOut">
              <a:rPr lang="pt-BR" smtClean="0"/>
              <a:t>04/04/2013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76F6C-CDB8-49F4-9FAD-082B2BA1BF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0086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B520E-F18C-4CE0-805F-138EF48853C1}" type="datetimeFigureOut">
              <a:rPr lang="pt-BR" smtClean="0"/>
              <a:t>04/04/2013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76F6C-CDB8-49F4-9FAD-082B2BA1BF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4815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B520E-F18C-4CE0-805F-138EF48853C1}" type="datetimeFigureOut">
              <a:rPr lang="pt-BR" smtClean="0"/>
              <a:t>04/04/2013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76F6C-CDB8-49F4-9FAD-082B2BA1BF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3679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B520E-F18C-4CE0-805F-138EF48853C1}" type="datetimeFigureOut">
              <a:rPr lang="pt-BR" smtClean="0"/>
              <a:t>04/04/2013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76F6C-CDB8-49F4-9FAD-082B2BA1BF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4752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B520E-F18C-4CE0-805F-138EF48853C1}" type="datetimeFigureOut">
              <a:rPr lang="pt-BR" smtClean="0"/>
              <a:t>04/04/2013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76F6C-CDB8-49F4-9FAD-082B2BA1BF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6412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B520E-F18C-4CE0-805F-138EF48853C1}" type="datetimeFigureOut">
              <a:rPr lang="pt-BR" smtClean="0"/>
              <a:t>04/04/2013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76F6C-CDB8-49F4-9FAD-082B2BA1BF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8975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B520E-F18C-4CE0-805F-138EF48853C1}" type="datetimeFigureOut">
              <a:rPr lang="pt-BR" smtClean="0"/>
              <a:t>04/04/2013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76F6C-CDB8-49F4-9FAD-082B2BA1BF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4946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B520E-F18C-4CE0-805F-138EF48853C1}" type="datetimeFigureOut">
              <a:rPr lang="pt-BR" smtClean="0"/>
              <a:t>04/04/2013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076F6C-CDB8-49F4-9FAD-082B2BA1BF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754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537" y="116632"/>
            <a:ext cx="4159857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Você brincou </a:t>
            </a:r>
          </a:p>
          <a:p>
            <a:pPr algn="ctr"/>
            <a:r>
              <a:rPr lang="pt-BR" sz="5400" b="1" cap="none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 amor</a:t>
            </a:r>
          </a:p>
          <a:p>
            <a:pPr algn="ctr"/>
            <a:r>
              <a:rPr lang="pt-BR" sz="36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Fernando Mendes </a:t>
            </a:r>
            <a:endParaRPr lang="pt-BR" sz="36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06 VOÇÊ BRINCOU DE AMOR ( Fernando Mendes - Marilia Barbosa ).wav9999.wav">
            <a:hlinkClick r:id="" action="ppaction://media"/>
          </p:cNvPr>
          <p:cNvPicPr>
            <a:picLocks noRot="1" noChangeAspect="1"/>
          </p:cNvPicPr>
          <p:nvPr>
            <a:wavAudioFile r:embed="rId1" name="06 VOÇÊ BRINCOU DE AMOR ( Fernando Mendes - Marilia Barbosa ).wav9999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652120" y="5949280"/>
            <a:ext cx="2952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Formatação: </a:t>
            </a:r>
            <a:r>
              <a:rPr lang="pt-BR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nassifslides</a:t>
            </a:r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  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 04/04/2013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52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:wheel spokes="1"/>
      </p:transition>
    </mc:Choice>
    <mc:Fallback xmlns="">
      <p:transition spd="slow" advTm="1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/>
    </p:bld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4581128"/>
            <a:ext cx="25740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solidFill>
                  <a:schemeClr val="bg1"/>
                </a:solidFill>
                <a:latin typeface="AR ESSENCE" pitchFamily="2" charset="0"/>
              </a:rPr>
              <a:t>Eu saí por aí tão sozinho</a:t>
            </a:r>
          </a:p>
          <a:p>
            <a:pPr algn="ctr"/>
            <a:r>
              <a:rPr lang="pt-BR" sz="1400" dirty="0" smtClean="0">
                <a:solidFill>
                  <a:schemeClr val="bg1"/>
                </a:solidFill>
                <a:latin typeface="AR ESSENCE" pitchFamily="2" charset="0"/>
              </a:rPr>
              <a:t>A procura de alguém</a:t>
            </a:r>
          </a:p>
          <a:p>
            <a:pPr algn="ctr"/>
            <a:r>
              <a:rPr lang="pt-BR" sz="1400" dirty="0" smtClean="0">
                <a:solidFill>
                  <a:schemeClr val="bg1"/>
                </a:solidFill>
                <a:latin typeface="AR ESSENCE" pitchFamily="2" charset="0"/>
              </a:rPr>
              <a:t>Que me desse carinho</a:t>
            </a:r>
          </a:p>
          <a:p>
            <a:pPr algn="ctr"/>
            <a:r>
              <a:rPr lang="pt-BR" sz="1400" dirty="0" smtClean="0">
                <a:solidFill>
                  <a:schemeClr val="bg1"/>
                </a:solidFill>
                <a:latin typeface="AR ESSENCE" pitchFamily="2" charset="0"/>
              </a:rPr>
              <a:t>Te encontrei!</a:t>
            </a:r>
          </a:p>
          <a:p>
            <a:pPr algn="ctr"/>
            <a:r>
              <a:rPr lang="pt-BR" sz="1400" dirty="0" smtClean="0">
                <a:solidFill>
                  <a:schemeClr val="bg1"/>
                </a:solidFill>
                <a:latin typeface="AR ESSENCE" pitchFamily="2" charset="0"/>
              </a:rPr>
              <a:t>Te chamei</a:t>
            </a:r>
          </a:p>
          <a:p>
            <a:pPr algn="ctr"/>
            <a:r>
              <a:rPr lang="pt-BR" sz="1400" dirty="0" smtClean="0">
                <a:solidFill>
                  <a:schemeClr val="bg1"/>
                </a:solidFill>
                <a:latin typeface="AR ESSENCE" pitchFamily="2" charset="0"/>
              </a:rPr>
              <a:t>Te expliquei</a:t>
            </a:r>
          </a:p>
          <a:p>
            <a:pPr algn="ctr"/>
            <a:r>
              <a:rPr lang="pt-BR" sz="1400" dirty="0" smtClean="0">
                <a:solidFill>
                  <a:schemeClr val="bg1"/>
                </a:solidFill>
                <a:latin typeface="AR ESSENCE" pitchFamily="2" charset="0"/>
              </a:rPr>
              <a:t>Te entreguei meu amor</a:t>
            </a:r>
          </a:p>
          <a:p>
            <a:pPr algn="ctr"/>
            <a:r>
              <a:rPr lang="pt-BR" sz="1400" dirty="0" smtClean="0">
                <a:latin typeface="AR ESSENCE" pitchFamily="2" charset="0"/>
              </a:rPr>
              <a:t>Te propus uma vida em comum</a:t>
            </a:r>
          </a:p>
          <a:p>
            <a:pPr algn="ctr"/>
            <a:r>
              <a:rPr lang="pt-BR" sz="1400" dirty="0" smtClean="0">
                <a:latin typeface="AR ESSENCE" pitchFamily="2" charset="0"/>
              </a:rPr>
              <a:t>E você aceitou</a:t>
            </a:r>
            <a:endParaRPr lang="pt-BR" sz="1400" dirty="0">
              <a:latin typeface="AR ESSENC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18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4259">
        <p:checker/>
      </p:transition>
    </mc:Choice>
    <mc:Fallback xmlns="">
      <p:transition spd="slow" advTm="34259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32656"/>
            <a:ext cx="26095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E então eu te amei com loucura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Eu sentia ciúmes paixão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Não queria perdê-la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Te beijava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Abraçava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Te amava até desfalecer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Eu queria de alguma maneira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Poder te prender</a:t>
            </a:r>
            <a:endParaRPr lang="pt-BR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608301"/>
      </p:ext>
    </p:extLst>
  </p:cSld>
  <p:clrMapOvr>
    <a:masterClrMapping/>
  </p:clrMapOvr>
  <p:transition spd="slow" advTm="3451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849888" y="4509120"/>
            <a:ext cx="329411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Mas você vendo a minha agonia</a:t>
            </a:r>
          </a:p>
          <a:p>
            <a:pPr lvl="0"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Zombou do meu jeito de ser</a:t>
            </a:r>
          </a:p>
          <a:p>
            <a:pPr lvl="0"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Você brincou de amor o tempo inteiro</a:t>
            </a:r>
          </a:p>
          <a:p>
            <a:pPr lvl="0"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Zombou de todos os meus sentimentos</a:t>
            </a:r>
          </a:p>
          <a:p>
            <a:pPr lvl="0"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Desfez de cada gesto verdadeiro</a:t>
            </a:r>
          </a:p>
          <a:p>
            <a:pPr lvl="0"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E eu me dei todo pra você</a:t>
            </a:r>
          </a:p>
          <a:p>
            <a:pPr lvl="0"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Me dei inteiro pra você</a:t>
            </a:r>
          </a:p>
        </p:txBody>
      </p:sp>
    </p:spTree>
    <p:extLst>
      <p:ext uri="{BB962C8B-B14F-4D97-AF65-F5344CB8AC3E}">
        <p14:creationId xmlns:p14="http://schemas.microsoft.com/office/powerpoint/2010/main" val="253686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9372">
        <p:blinds dir="vert"/>
      </p:transition>
    </mc:Choice>
    <mc:Fallback xmlns="">
      <p:transition spd="slow" advTm="29372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849888" y="116632"/>
            <a:ext cx="32941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Você brincou de amor o tempo inteiro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Zombou de todos os meus sentimentos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Me fez acreditar na fantasia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Mentiu e eu não merecia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Se eu pudesse esqueceria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Você!</a:t>
            </a:r>
            <a:endParaRPr lang="pt-BR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825505"/>
      </p:ext>
    </p:extLst>
  </p:cSld>
  <p:clrMapOvr>
    <a:masterClrMapping/>
  </p:clrMapOvr>
  <p:transition spd="slow" advTm="24938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046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8834">
        <p:dissolve/>
      </p:transition>
    </mc:Choice>
    <mc:Fallback xmlns="">
      <p:transition spd="slow" advTm="18834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5013176"/>
            <a:ext cx="300608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Você brincou de amor o tempo inteiro</a:t>
            </a:r>
          </a:p>
          <a:p>
            <a:pPr algn="ctr"/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Zombou de todos os meus sentimentos</a:t>
            </a:r>
          </a:p>
          <a:p>
            <a:pPr algn="ctr"/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Desfez de cada gesto verdadeiro</a:t>
            </a:r>
          </a:p>
          <a:p>
            <a:pPr algn="ctr"/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E eu me dei todo pra você</a:t>
            </a:r>
          </a:p>
          <a:p>
            <a:pPr algn="ctr"/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Me dei inteiro pra você</a:t>
            </a:r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53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0">
        <p:circle/>
      </p:transition>
    </mc:Choice>
    <mc:Fallback xmlns="">
      <p:transition spd="slow" advTm="2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628800"/>
            <a:ext cx="29523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Você brincou de amor o tempo inteiro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Zombou de todos os meus sentimentos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Me fez acreditar na fantasia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Mentiu e eu não merecia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Se eu pudesse esqueceria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Você!</a:t>
            </a:r>
            <a:endParaRPr lang="pt-BR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191218"/>
      </p:ext>
    </p:extLst>
  </p:cSld>
  <p:clrMapOvr>
    <a:masterClrMapping/>
  </p:clrMapOvr>
  <p:transition spd="slow" advTm="3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-8878"/>
            <a:ext cx="2880320" cy="6876000"/>
          </a:xfrm>
          <a:prstGeom prst="rect">
            <a:avLst/>
          </a:prstGeom>
          <a:solidFill>
            <a:srgbClr val="7F7F7F">
              <a:alpha val="60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 Brincou De Amor</a:t>
            </a:r>
          </a:p>
          <a:p>
            <a:pPr algn="ctr"/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Fernando Mendes</a:t>
            </a:r>
          </a:p>
          <a:p>
            <a:pPr algn="ctr"/>
            <a:r>
              <a:rPr lang="pt-BR" sz="105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Composição: Fernando Mendes/Marília Barbosa</a:t>
            </a:r>
          </a:p>
          <a:p>
            <a:endParaRPr lang="pt-BR" sz="1100" dirty="0" smtClean="0">
              <a:solidFill>
                <a:srgbClr val="0070C0"/>
              </a:solidFill>
            </a:endParaRP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Eu saí por aí tão sozinho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A procura de alguém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Que me desse carinho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Te encontrei!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Te chamei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Te expliquei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Te entreguei meu amor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Te propus uma vida em comum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E você aceitou</a:t>
            </a:r>
          </a:p>
          <a:p>
            <a:pPr algn="ctr"/>
            <a:endParaRPr lang="pt-BR" sz="1200" b="1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E então eu te amei com loucura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Eu sentia ciúmes paixão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Não queria perdê-la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Te beijava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Abraçava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Te amava até desfalecer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Eu queria de alguma maneira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Poder te prender</a:t>
            </a:r>
          </a:p>
          <a:p>
            <a:pPr algn="ctr"/>
            <a:endParaRPr lang="pt-BR" sz="1200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Mas você vendo a minha agonia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Zombou do meu jeito de ser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Você brincou de amor o tempo inteiro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Zombou de todos os meus sentimentos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Desfez de cada gesto verdadeiro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E eu me dei todo pra você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Me dei inteiro pra você</a:t>
            </a:r>
          </a:p>
          <a:p>
            <a:pPr algn="ctr"/>
            <a:endParaRPr lang="pt-BR" sz="1200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Você brincou de amor o tempo inteiro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Zombou de todos os meus sentimentos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Me fez acreditar na fantasia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Mentiu e eu não merecia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Se eu pudesse esqueceria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Matura MT Script Capitals" pitchFamily="66" charset="0"/>
              </a:rPr>
              <a:t>Você!</a:t>
            </a:r>
            <a:endParaRPr lang="pt-BR" sz="12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998360" y="5373216"/>
            <a:ext cx="313184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Formatação: </a:t>
            </a:r>
            <a:r>
              <a:rPr lang="pt-BR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nassifslides</a:t>
            </a:r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  </a:t>
            </a:r>
          </a:p>
          <a:p>
            <a:pPr lvl="0" algn="ctr"/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 </a:t>
            </a:r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itchFamily="2" charset="0"/>
              </a:rPr>
              <a:t>04/04/2013</a:t>
            </a:r>
          </a:p>
          <a:p>
            <a:pPr lvl="0" algn="ctr"/>
            <a:r>
              <a:rPr lang="pt-BR" dirty="0" smtClean="0">
                <a:solidFill>
                  <a:schemeClr val="bg1"/>
                </a:solidFill>
                <a:latin typeface="AR ESSENCE" pitchFamily="2" charset="0"/>
              </a:rPr>
              <a:t>Imagens: Jaz-</a:t>
            </a:r>
            <a:r>
              <a:rPr lang="pt-BR" dirty="0" err="1" smtClean="0">
                <a:solidFill>
                  <a:schemeClr val="bg1"/>
                </a:solidFill>
                <a:latin typeface="AR ESSENCE" pitchFamily="2" charset="0"/>
              </a:rPr>
              <a:t>Pac</a:t>
            </a:r>
            <a:r>
              <a:rPr lang="pt-BR" dirty="0" smtClean="0">
                <a:solidFill>
                  <a:schemeClr val="bg1"/>
                </a:solidFill>
                <a:latin typeface="AR ESSENCE" pitchFamily="2" charset="0"/>
              </a:rPr>
              <a:t>/</a:t>
            </a:r>
            <a:r>
              <a:rPr lang="pt-BR" dirty="0" err="1" smtClean="0">
                <a:solidFill>
                  <a:schemeClr val="bg1"/>
                </a:solidFill>
                <a:latin typeface="AR ESSENCE" pitchFamily="2" charset="0"/>
              </a:rPr>
              <a:t>Imikimi</a:t>
            </a:r>
            <a:endParaRPr lang="pt-BR" dirty="0">
              <a:solidFill>
                <a:schemeClr val="bg1"/>
              </a:solidFill>
              <a:latin typeface="AR ESSENC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60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30000">
        <p:dissolve/>
      </p:transition>
    </mc:Choice>
    <mc:Fallback>
      <p:transition spd="slow" advTm="23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357</Words>
  <Application>Microsoft Office PowerPoint</Application>
  <PresentationFormat>Apresentação na tela (4:3)</PresentationFormat>
  <Paragraphs>86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9</cp:revision>
  <dcterms:created xsi:type="dcterms:W3CDTF">2013-04-03T03:19:52Z</dcterms:created>
  <dcterms:modified xsi:type="dcterms:W3CDTF">2013-04-04T20:04:12Z</dcterms:modified>
</cp:coreProperties>
</file>