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7" r:id="rId12"/>
    <p:sldId id="257" r:id="rId1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FAC090"/>
    <a:srgbClr val="31859C"/>
    <a:srgbClr val="B3A2C7"/>
    <a:srgbClr val="FCD5B5"/>
    <a:srgbClr val="948A54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8E5C18-75D8-4D90-8B59-CF63243F1AA0}" type="datetimeFigureOut">
              <a:rPr lang="pt-BR" smtClean="0"/>
              <a:t>08/12/2013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08072A-C962-4612-9601-6569B8DFF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2129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A97C4-811C-4724-A4CA-7E99C0C983DD}" type="datetime1">
              <a:rPr lang="pt-BR" smtClean="0"/>
              <a:t>08/12/2013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655B4-94DC-473B-A046-4AC67E34CA4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3964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F7E87-B000-47B9-B32B-87E429E468F7}" type="datetime1">
              <a:rPr lang="pt-BR" smtClean="0"/>
              <a:t>08/12/2013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46B71-B1B2-40E9-9E1C-99CB6D4F7C1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2921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07ECD-7934-43B0-92C1-8FE91B2E198D}" type="datetime1">
              <a:rPr lang="pt-BR" smtClean="0"/>
              <a:t>08/12/2013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103CC-3B7F-4F16-A368-D303D84A90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4219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D41B4-4444-4796-B57B-B1791D0D3EC5}" type="datetime1">
              <a:rPr lang="pt-BR" smtClean="0"/>
              <a:t>08/12/2013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6532D-7865-40D3-917E-AF43C80E75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6536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9D71F-7A23-4B00-819B-C6A63363897C}" type="datetime1">
              <a:rPr lang="pt-BR" smtClean="0"/>
              <a:t>08/12/2013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CA917-FEEB-412D-8971-8F321A0F9C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0774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E2CFF-DA22-4524-830B-65118BAF3A28}" type="datetime1">
              <a:rPr lang="pt-BR" smtClean="0"/>
              <a:t>08/12/2013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3E2BD-F3FC-4D04-B2EE-C97A6D414F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0540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B3569-667A-4AEC-AF0B-F83365A65F43}" type="datetime1">
              <a:rPr lang="pt-BR" smtClean="0"/>
              <a:t>08/12/2013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BD4C7-C351-4BB9-AD45-08F0AC006A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916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7FA28-9912-4EC9-AB97-1FAC0BEE1AD1}" type="datetime1">
              <a:rPr lang="pt-BR" smtClean="0"/>
              <a:t>08/12/2013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69E22-5905-4B3F-99F9-5D1D38932F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8811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B2CC6-FC08-40A5-BA51-1423A4FB4165}" type="datetime1">
              <a:rPr lang="pt-BR" smtClean="0"/>
              <a:t>08/12/2013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CE6A1-9925-4732-A6E5-93343B3443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2549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F10FF-99EC-4BB3-8E25-BD5581B29044}" type="datetime1">
              <a:rPr lang="pt-BR" smtClean="0"/>
              <a:t>08/12/2013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A5054-D3B3-4900-8423-F8BDD13794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0992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E62F7-F512-47D2-84BF-B7EADFE99CE2}" type="datetime1">
              <a:rPr lang="pt-BR" smtClean="0"/>
              <a:t>08/12/2013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126CE-84FF-43F4-B2CE-0E3F834398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5519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6758E1C-3C6D-4E98-A8EA-28A6FD2AFF10}" type="datetime1">
              <a:rPr lang="pt-BR" smtClean="0"/>
              <a:t>08/12/2013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44A08FD-A857-420B-B497-970AA471B86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tângulo 1"/>
          <p:cNvSpPr>
            <a:spLocks noChangeArrowheads="1"/>
          </p:cNvSpPr>
          <p:nvPr/>
        </p:nvSpPr>
        <p:spPr bwMode="auto">
          <a:xfrm>
            <a:off x="169785" y="3933056"/>
            <a:ext cx="3563938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3200" b="1" dirty="0">
                <a:solidFill>
                  <a:srgbClr val="FFFF00"/>
                </a:solidFill>
                <a:latin typeface="Copperplate Gothic Bold" pitchFamily="34" charset="0"/>
              </a:rPr>
              <a:t>Quero dizer-te adeus</a:t>
            </a:r>
          </a:p>
          <a:p>
            <a:pPr algn="ctr" eaLnBrk="1" hangingPunct="1"/>
            <a:r>
              <a:rPr lang="pt-BR" altLang="pt-BR" b="1" dirty="0" smtClean="0">
                <a:solidFill>
                  <a:srgbClr val="FFC000"/>
                </a:solidFill>
              </a:rPr>
              <a:t>(Ary Barroso)</a:t>
            </a:r>
            <a:endParaRPr lang="pt-BR" altLang="pt-BR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pt-BR" altLang="pt-BR" b="1" dirty="0">
                <a:solidFill>
                  <a:schemeClr val="bg1"/>
                </a:solidFill>
              </a:rPr>
              <a:t>Canta: Orlando Silva </a:t>
            </a:r>
          </a:p>
          <a:p>
            <a:pPr algn="ctr" eaLnBrk="1" hangingPunct="1"/>
            <a:r>
              <a:rPr lang="pt-BR" altLang="pt-BR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Formatação: </a:t>
            </a:r>
            <a:r>
              <a:rPr lang="pt-BR" altLang="pt-BR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acnnassifslides</a:t>
            </a:r>
            <a:endParaRPr lang="pt-BR" altLang="pt-B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algn="ctr" eaLnBrk="1" hangingPunct="1"/>
            <a:r>
              <a:rPr lang="pt-BR" altLang="pt-B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Curitiba/08/dezembro/2013  </a:t>
            </a:r>
            <a:endParaRPr lang="pt-BR" altLang="pt-B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66 Q1805.wav">
            <a:hlinkClick r:id="" action="ppaction://media"/>
          </p:cNvPr>
          <p:cNvPicPr>
            <a:picLocks noRot="1" noChangeAspect="1"/>
          </p:cNvPicPr>
          <p:nvPr>
            <a:wavAudioFile r:embed="rId1" name="66 Quero dizer-te adeus 9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5000">
        <p14:glitter pattern="hexagon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7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899592" y="5048735"/>
            <a:ext cx="2501900" cy="10763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Quero dizer-te adeus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De forma singular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Cantando a nossa valsa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Sem chorar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r>
              <a:rPr lang="pt-BR" b="1" dirty="0" smtClean="0">
                <a:solidFill>
                  <a:srgbClr val="002060"/>
                </a:solidFill>
              </a:rPr>
              <a:t> 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5000">
        <p14:gallery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251520" y="5301208"/>
            <a:ext cx="2880320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Quero dizer-te adeus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Pois vou partir, amor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Sem mágoa e sem rancor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Dos falsos beijos teus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380312" y="6058304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5000">
        <p14:doors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251520" y="5229200"/>
            <a:ext cx="2646363" cy="10763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Quero deixar-te assim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Sem atribulações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Pra que longe de mim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Não tenhas ilusões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r>
              <a:rPr lang="pt-BR" b="1" dirty="0" smtClean="0">
                <a:solidFill>
                  <a:srgbClr val="002060"/>
                </a:solidFill>
              </a:rPr>
              <a:t> 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7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395536" y="4581128"/>
            <a:ext cx="2430462" cy="10763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  <a:t>O nosso amor morreu</a:t>
            </a:r>
            <a:b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  <a:t>E o culpado não fui eu</a:t>
            </a:r>
            <a:b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  <a:t>Foi a sorte</a:t>
            </a:r>
            <a:b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  <a:t>Foi a vida querida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524328" y="5686107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6372225" y="5373688"/>
            <a:ext cx="2501900" cy="1076325"/>
          </a:xfrm>
          <a:prstGeom prst="rect">
            <a:avLst/>
          </a:prstGeom>
          <a:solidFill>
            <a:srgbClr val="FCD5B5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Sonhei, confesso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Castelos de ouro e luz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Mansão de mil venturas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Para nós dois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r>
              <a:rPr lang="pt-BR" b="1" dirty="0" smtClean="0">
                <a:solidFill>
                  <a:srgbClr val="002060"/>
                </a:solidFill>
              </a:rPr>
              <a:t> 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000">
        <p14:flip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105947" y="5373216"/>
            <a:ext cx="3365500" cy="1323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Porém, no mundo os namorados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Não contam com as surpresas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Que vêm depois, depois, </a:t>
            </a:r>
          </a:p>
          <a:p>
            <a:pPr eaLnBrk="1" hangingPunct="1"/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depois amor a tempestade veio </a:t>
            </a:r>
          </a:p>
          <a:p>
            <a:pPr eaLnBrk="1" hangingPunct="1"/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e tudo carregou, até a saudade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6516216" y="6093296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8000">
        <p14:switch dir="r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107504" y="5229200"/>
            <a:ext cx="2562225" cy="10763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  <a:t>Quero dizer-te adeus</a:t>
            </a:r>
            <a:b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  <a:t>De forma singular</a:t>
            </a:r>
            <a:b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  <a:t>Cantando a nossa valsa</a:t>
            </a:r>
            <a:b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  <a:t>Sem chorar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596336" y="6122962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honeycomb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524328" y="5445224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r>
              <a:rPr lang="pt-BR" b="1" dirty="0" smtClean="0">
                <a:solidFill>
                  <a:srgbClr val="002060"/>
                </a:solidFill>
              </a:rPr>
              <a:t> 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2000">
        <p14:prism isInverted="1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2000"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r>
              <a:rPr lang="pt-BR" b="1" dirty="0" smtClean="0">
                <a:solidFill>
                  <a:srgbClr val="002060"/>
                </a:solidFill>
              </a:rPr>
              <a:t> 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8000">
        <p14:warp dir="in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1"/>
          <p:cNvSpPr>
            <a:spLocks noChangeArrowheads="1"/>
          </p:cNvSpPr>
          <p:nvPr/>
        </p:nvSpPr>
        <p:spPr bwMode="auto">
          <a:xfrm>
            <a:off x="6300788" y="5661025"/>
            <a:ext cx="2735262" cy="10779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Quero dizer-te adeus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De forma singular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Cantando a nossa valsa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Sem chorar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23528" y="6166253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r>
              <a:rPr lang="pt-BR" b="1" dirty="0" smtClean="0">
                <a:solidFill>
                  <a:srgbClr val="002060"/>
                </a:solidFill>
              </a:rPr>
              <a:t> 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0">
        <p14:vortex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tângulo 1"/>
          <p:cNvSpPr>
            <a:spLocks noChangeArrowheads="1"/>
          </p:cNvSpPr>
          <p:nvPr/>
        </p:nvSpPr>
        <p:spPr bwMode="auto">
          <a:xfrm>
            <a:off x="107504" y="204787"/>
            <a:ext cx="2573338" cy="6555641"/>
          </a:xfrm>
          <a:prstGeom prst="rect">
            <a:avLst/>
          </a:prstGeom>
          <a:solidFill>
            <a:srgbClr val="7F7F7F">
              <a:alpha val="25098"/>
            </a:srgb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b="1" dirty="0">
                <a:solidFill>
                  <a:srgbClr val="FFFF00"/>
                </a:solidFill>
              </a:rPr>
              <a:t>Quero dizer-te adeus</a:t>
            </a:r>
          </a:p>
          <a:p>
            <a:pPr algn="ctr" eaLnBrk="1" hangingPunct="1"/>
            <a:r>
              <a:rPr lang="pt-BR" altLang="pt-BR" sz="1200" b="1" dirty="0">
                <a:solidFill>
                  <a:srgbClr val="002060"/>
                </a:solidFill>
              </a:rPr>
              <a:t>Autor:  Ary Barroso</a:t>
            </a:r>
          </a:p>
          <a:p>
            <a:pPr algn="ctr" eaLnBrk="1" hangingPunct="1"/>
            <a:r>
              <a:rPr lang="pt-BR" altLang="pt-BR" sz="1200" b="1" dirty="0">
                <a:solidFill>
                  <a:srgbClr val="002060"/>
                </a:solidFill>
              </a:rPr>
              <a:t>Canta: </a:t>
            </a:r>
            <a:r>
              <a:rPr lang="pt-BR" altLang="pt-BR" b="1" dirty="0">
                <a:solidFill>
                  <a:srgbClr val="002060"/>
                </a:solidFill>
              </a:rPr>
              <a:t>Orlando Silva </a:t>
            </a:r>
          </a:p>
          <a:p>
            <a:pPr algn="ctr" eaLnBrk="1" hangingPunct="1"/>
            <a:endParaRPr lang="pt-BR" altLang="pt-BR" sz="1200" b="1" dirty="0">
              <a:solidFill>
                <a:srgbClr val="002060"/>
              </a:solidFill>
            </a:endParaRPr>
          </a:p>
          <a:p>
            <a:pPr algn="ctr" eaLnBrk="1" hangingPunct="1"/>
            <a:r>
              <a:rPr lang="pt-BR" altLang="pt-BR" sz="1200" b="1" dirty="0">
                <a:solidFill>
                  <a:srgbClr val="002060"/>
                </a:solidFill>
              </a:rPr>
              <a:t>Quero dizer-te adeus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De forma singular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Cantando a nossa valsa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Sem chorar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Quero dizer-te adeus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Pois vou partir, amor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Sem mágoa e sem rancor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Dos falsos beijos teus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Quero deixar-te assim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Sem atribulações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Pra que longe de mim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Não tenhas ilusões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O nosso amor morreu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E o culpado não fui eu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Foi a sorte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Foi a vida querida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Sonhei, confesso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Castelos de ouro e luz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Mansão de mil venturas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Para nós dois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Porém, no mundo os namorados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Não contam com as surpresas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Que vêm depois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 err="1">
                <a:solidFill>
                  <a:srgbClr val="002060"/>
                </a:solidFill>
              </a:rPr>
              <a:t>Depois</a:t>
            </a:r>
            <a:r>
              <a:rPr lang="pt-BR" altLang="pt-BR" sz="1200" b="1" dirty="0">
                <a:solidFill>
                  <a:srgbClr val="002060"/>
                </a:solidFill>
              </a:rPr>
              <a:t>, depois amor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A tempestade veio e tudo carregou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Até a saudade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Quero dizer-te adeus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De forma singular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Cantando a nossa valsa</a:t>
            </a:r>
            <a:br>
              <a:rPr lang="pt-BR" altLang="pt-BR" sz="1200" b="1" dirty="0">
                <a:solidFill>
                  <a:srgbClr val="002060"/>
                </a:solidFill>
              </a:rPr>
            </a:br>
            <a:r>
              <a:rPr lang="pt-BR" altLang="pt-BR" sz="1200" b="1" dirty="0">
                <a:solidFill>
                  <a:srgbClr val="002060"/>
                </a:solidFill>
              </a:rPr>
              <a:t>Sem chorar</a:t>
            </a:r>
          </a:p>
        </p:txBody>
      </p:sp>
      <p:sp>
        <p:nvSpPr>
          <p:cNvPr id="11267" name="CaixaDeTexto 1"/>
          <p:cNvSpPr txBox="1">
            <a:spLocks noChangeArrowheads="1"/>
          </p:cNvSpPr>
          <p:nvPr/>
        </p:nvSpPr>
        <p:spPr bwMode="auto">
          <a:xfrm flipH="1">
            <a:off x="6732240" y="4528252"/>
            <a:ext cx="219573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b="1" dirty="0">
                <a:solidFill>
                  <a:srgbClr val="002060"/>
                </a:solidFill>
              </a:rPr>
              <a:t>Formatação</a:t>
            </a:r>
          </a:p>
          <a:p>
            <a:pPr algn="ctr" eaLnBrk="1" hangingPunct="1"/>
            <a:r>
              <a:rPr lang="pt-BR" altLang="pt-BR" sz="2400" b="1" dirty="0" err="1">
                <a:solidFill>
                  <a:srgbClr val="002060"/>
                </a:solidFill>
              </a:rPr>
              <a:t>Acnnassifslides</a:t>
            </a:r>
            <a:endParaRPr lang="pt-BR" altLang="pt-BR" sz="2400" b="1" dirty="0">
              <a:solidFill>
                <a:srgbClr val="002060"/>
              </a:solidFill>
            </a:endParaRPr>
          </a:p>
          <a:p>
            <a:pPr algn="ctr" eaLnBrk="1" hangingPunct="1"/>
            <a:r>
              <a:rPr lang="pt-BR" altLang="pt-BR" b="1" dirty="0">
                <a:solidFill>
                  <a:srgbClr val="002060"/>
                </a:solidFill>
              </a:rPr>
              <a:t>Curitiba  </a:t>
            </a:r>
            <a:r>
              <a:rPr lang="pt-BR" altLang="pt-BR" b="1" dirty="0" smtClean="0">
                <a:solidFill>
                  <a:srgbClr val="002060"/>
                </a:solidFill>
              </a:rPr>
              <a:t>08/dezembro/2013</a:t>
            </a:r>
          </a:p>
          <a:p>
            <a:pPr algn="ctr" eaLnBrk="1" hangingPunct="1"/>
            <a:r>
              <a:rPr lang="pt-BR" altLang="pt-BR" b="1" dirty="0" smtClean="0">
                <a:solidFill>
                  <a:srgbClr val="002060"/>
                </a:solidFill>
              </a:rPr>
              <a:t>Imagens: Internet </a:t>
            </a:r>
            <a:endParaRPr lang="pt-BR" altLang="pt-BR" b="1" dirty="0">
              <a:solidFill>
                <a:srgbClr val="002060"/>
              </a:solidFill>
            </a:endParaRPr>
          </a:p>
        </p:txBody>
      </p:sp>
      <p:sp>
        <p:nvSpPr>
          <p:cNvPr id="11268" name="CaixaDeTexto 2"/>
          <p:cNvSpPr txBox="1">
            <a:spLocks noChangeArrowheads="1"/>
          </p:cNvSpPr>
          <p:nvPr/>
        </p:nvSpPr>
        <p:spPr bwMode="auto">
          <a:xfrm>
            <a:off x="7596188" y="6021388"/>
            <a:ext cx="12239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>
                <a:solidFill>
                  <a:schemeClr val="bg1"/>
                </a:solidFill>
              </a:rPr>
              <a:t>Imagens</a:t>
            </a:r>
          </a:p>
          <a:p>
            <a:pPr algn="ctr" eaLnBrk="1" hangingPunct="1"/>
            <a:r>
              <a:rPr lang="pt-BR" altLang="pt-BR">
                <a:solidFill>
                  <a:schemeClr val="bg1"/>
                </a:solidFill>
              </a:rPr>
              <a:t>Internet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4000">
        <p14:shred/>
      </p:transition>
    </mc:Choice>
    <mc:Fallback>
      <p:transition spd="slow" advTm="20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77</Words>
  <Application>Microsoft Office PowerPoint</Application>
  <PresentationFormat>Apresentação na tela (4:3)</PresentationFormat>
  <Paragraphs>37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Calibri</vt:lpstr>
      <vt:lpstr>Arial</vt:lpstr>
      <vt:lpstr>Copperplate Gothic Bold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Particular - Pessoal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Nassif</dc:creator>
  <cp:lastModifiedBy>ACNNASSIF</cp:lastModifiedBy>
  <cp:revision>30</cp:revision>
  <dcterms:created xsi:type="dcterms:W3CDTF">2012-01-29T00:30:50Z</dcterms:created>
  <dcterms:modified xsi:type="dcterms:W3CDTF">2013-12-08T02:23:23Z</dcterms:modified>
</cp:coreProperties>
</file>