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60" r:id="rId3"/>
    <p:sldId id="268" r:id="rId4"/>
    <p:sldId id="261" r:id="rId5"/>
    <p:sldId id="269" r:id="rId6"/>
    <p:sldId id="262" r:id="rId7"/>
    <p:sldId id="270" r:id="rId8"/>
    <p:sldId id="263" r:id="rId9"/>
    <p:sldId id="271" r:id="rId10"/>
    <p:sldId id="264" r:id="rId11"/>
    <p:sldId id="272" r:id="rId12"/>
    <p:sldId id="265" r:id="rId13"/>
    <p:sldId id="266" r:id="rId14"/>
    <p:sldId id="267" r:id="rId15"/>
    <p:sldId id="259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9418" autoAdjust="0"/>
  </p:normalViewPr>
  <p:slideViewPr>
    <p:cSldViewPr>
      <p:cViewPr varScale="1">
        <p:scale>
          <a:sx n="109" d="100"/>
          <a:sy n="109" d="100"/>
        </p:scale>
        <p:origin x="-102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36A5EA-C2EB-4266-B5CC-DEEA3C9B9803}" type="datetimeFigureOut">
              <a:rPr lang="es-ES_tradnl" smtClean="0"/>
              <a:t>15/06/2016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723BA-C3FA-4938-B2D6-21A99B91F59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3773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723BA-C3FA-4938-B2D6-21A99B91F59A}" type="slidenum">
              <a:rPr lang="es-ES_tradnl" smtClean="0"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1662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0CE3-E88D-46A0-991F-369120460A82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39833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9CC1D-E156-4927-AEC6-8EC56BA4DFE1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3673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E1B4-BC22-4A7B-9583-B70B1362EB35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905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23F7B-F8DC-4ED5-96BC-0AC4481ADBD2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41570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1367-601A-4924-A0F3-3B1C61D9421D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16377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E1EB5-7838-4404-8AC9-B334454A25DC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0439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18A8-DF7A-4A14-BAC0-BBD75FC726CA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56514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AEB79-3544-4E93-9FE5-CD73103ED7E7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2579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17AD-751E-4DDA-995A-F7980456B46B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21541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266E-1495-480A-A0CE-B1FECDDD5061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74433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84EBC-584F-4448-A3A5-28A2EB01E327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6172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FAA48-45C9-49B5-B5A0-7727CD910F29}" type="datetime1">
              <a:rPr lang="es-ES_tradnl" smtClean="0"/>
              <a:t>16/06/2016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208C6-1ED9-48F6-862A-B11AB9A5522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754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esta Abajo01 Faixa 1 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23728" y="5733256"/>
            <a:ext cx="5328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latin typeface="Algerian" panose="04020705040A02060702" pitchFamily="82" charset="0"/>
              </a:rPr>
              <a:t>Cuesta abajo</a:t>
            </a:r>
            <a:endParaRPr lang="es-ES_tradnl" sz="44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501650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endParaRPr lang="es-ES_tradnl" b="1" dirty="0" smtClean="0">
              <a:solidFill>
                <a:schemeClr val="bg1"/>
              </a:solidFill>
            </a:endParaRPr>
          </a:p>
          <a:p>
            <a:r>
              <a:rPr lang="es-ES_tradnl" b="1" dirty="0" smtClean="0">
                <a:solidFill>
                  <a:schemeClr val="bg1"/>
                </a:solidFill>
              </a:rPr>
              <a:t>15/06/</a:t>
            </a:r>
            <a:r>
              <a:rPr lang="es-ES_tradnl" b="1" dirty="0" smtClean="0">
                <a:solidFill>
                  <a:schemeClr val="bg1"/>
                </a:solidFill>
              </a:rPr>
              <a:t> 2016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26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5229200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arrastré por este mundo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 vergüenza de haber sido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el dolor de ya no ser.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612576" y="6297994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9978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000">
        <p14:ferris dir="l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80528" y="522920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Bajo el ala del sombrero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cuantas veces, embozada,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una lágrima asomada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yo no pude contener...</a:t>
            </a:r>
            <a:endParaRPr lang="es-ES_tradnl" sz="16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46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443711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crucé por los caminos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como un paria que el destino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 empeñó en deshacer;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66200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000">
        <p14:prism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279" y="4437111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fui flojo, si fui ciego,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sólo quiero que hoy comprendan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 valor que representa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 coraje de querer.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0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94116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Era, para mí, la vida entera,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como un sol de primavera,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mi esperanza y mi pasión.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dirty="0" smtClean="0">
                <a:solidFill>
                  <a:srgbClr val="002060"/>
                </a:solidFill>
              </a:rPr>
              <a:t> </a:t>
            </a:r>
            <a:endParaRPr lang="es-ES_trad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000">
        <p14:flythrough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2890391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Sabía que en el mundo no cabía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toda la humilde alegría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 mi pobre corazón.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826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14:ferris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473434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Ahora, cuesta abajo en mi rodada,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las ilusiones pasadas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yo no las puedo arrancar.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dirty="0">
                <a:solidFill>
                  <a:prstClr val="black"/>
                </a:solidFill>
              </a:rPr>
              <a:t/>
            </a:r>
            <a:br>
              <a:rPr lang="es-ES" dirty="0">
                <a:solidFill>
                  <a:prstClr val="black"/>
                </a:solidFill>
              </a:rPr>
            </a:br>
            <a:endParaRPr lang="es-ES_tradnl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684584" y="6381328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34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74189" y="170080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Sueño con el pasado que añoro,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el tiempo viejo que lloro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  <a:t>y que nunca volverá.</a:t>
            </a:r>
            <a:br>
              <a:rPr lang="es-ES" sz="16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48400" y="6381328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dirty="0" smtClean="0"/>
              <a:t>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7035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0000">
        <p14:pan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572000" y="486916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Por seguir tras de su huella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bebí incansablemente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 mi copa de dolor,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164288" y="6309320"/>
            <a:ext cx="2743944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04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612576" y="486916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pero nadie comprendía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que, si todo yo lo daba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en cada vuelta dejaba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pedazos de corazón.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457026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68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46531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Ahora, triste, en la pendiente,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solitario y ya vencido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me quiero confesar: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 aquella boca mentía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 amor que me ofrecía,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por aquellos ojos brujos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yo habría dado siempre más.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31840" y="6469018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89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honeycomb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6916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Era, para mí, la vida entera,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como un sol de primavera,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 esperanza y mi pasión.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Sabía que en el mundo no cabía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toda la humilde alegría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mi pobre corazón.</a:t>
            </a:r>
            <a:b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s-ES_tradnl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876256" y="6237312"/>
            <a:ext cx="217552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30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:pull/>
      </p:transition>
    </mc:Choice>
    <mc:Fallback>
      <p:transition spd="slow" advTm="1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653136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Ahora, cuesta abajo en mi rodada,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las ilusiones pasadas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yo no las puedo arrancar.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Sueño con el pasado que añoro,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el tiempo viejo que lloro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que nunca volverá.</a:t>
            </a:r>
            <a:br>
              <a:rPr lang="es-ES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s-ES" dirty="0">
                <a:solidFill>
                  <a:prstClr val="black"/>
                </a:solidFill>
              </a:rPr>
              <a:t/>
            </a:r>
            <a:br>
              <a:rPr lang="es-ES" dirty="0">
                <a:solidFill>
                  <a:prstClr val="black"/>
                </a:solidFill>
              </a:rPr>
            </a:br>
            <a:endParaRPr lang="es-ES_tradnl" dirty="0">
              <a:solidFill>
                <a:prstClr val="black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r>
              <a:rPr lang="es-ES_tradnl" b="1" dirty="0" smtClean="0">
                <a:solidFill>
                  <a:srgbClr val="002060"/>
                </a:solidFill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0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0">
        <p14:prism isContent="1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9632" y="116631"/>
            <a:ext cx="2664296" cy="6555641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000" b="1" dirty="0"/>
              <a:t>Si arrastré por este mundo</a:t>
            </a:r>
            <a:br>
              <a:rPr lang="es-ES" sz="1000" b="1" dirty="0"/>
            </a:br>
            <a:r>
              <a:rPr lang="es-ES" sz="1000" b="1" dirty="0"/>
              <a:t>la vergüenza de haber sido</a:t>
            </a:r>
            <a:br>
              <a:rPr lang="es-ES" sz="1000" b="1" dirty="0"/>
            </a:br>
            <a:r>
              <a:rPr lang="es-ES" sz="1000" b="1" dirty="0"/>
              <a:t>y el dolor de ya no ser.</a:t>
            </a:r>
            <a:br>
              <a:rPr lang="es-ES" sz="1000" b="1" dirty="0"/>
            </a:br>
            <a:r>
              <a:rPr lang="es-ES" sz="1000" b="1" dirty="0"/>
              <a:t>Bajo el ala del sombrero</a:t>
            </a:r>
            <a:br>
              <a:rPr lang="es-ES" sz="1000" b="1" dirty="0"/>
            </a:br>
            <a:r>
              <a:rPr lang="es-ES" sz="1000" b="1" dirty="0"/>
              <a:t>cuantas veces, embozada,</a:t>
            </a:r>
            <a:br>
              <a:rPr lang="es-ES" sz="1000" b="1" dirty="0"/>
            </a:br>
            <a:r>
              <a:rPr lang="es-ES" sz="1000" b="1" dirty="0"/>
              <a:t>una lágrima asomada</a:t>
            </a:r>
            <a:br>
              <a:rPr lang="es-ES" sz="1000" b="1" dirty="0"/>
            </a:br>
            <a:r>
              <a:rPr lang="es-ES" sz="1000" b="1" dirty="0"/>
              <a:t>yo no pude contener...</a:t>
            </a:r>
            <a:br>
              <a:rPr lang="es-ES" sz="1000" b="1" dirty="0"/>
            </a:br>
            <a:r>
              <a:rPr lang="es-ES" sz="1000" b="1" dirty="0"/>
              <a:t>Si crucé por los caminos</a:t>
            </a:r>
            <a:br>
              <a:rPr lang="es-ES" sz="1000" b="1" dirty="0"/>
            </a:br>
            <a:r>
              <a:rPr lang="es-ES" sz="1000" b="1" dirty="0"/>
              <a:t>como un paria que el destino</a:t>
            </a:r>
            <a:br>
              <a:rPr lang="es-ES" sz="1000" b="1" dirty="0"/>
            </a:br>
            <a:r>
              <a:rPr lang="es-ES" sz="1000" b="1" dirty="0"/>
              <a:t>se empeñó en deshacer;</a:t>
            </a:r>
            <a:br>
              <a:rPr lang="es-ES" sz="1000" b="1" dirty="0"/>
            </a:br>
            <a:r>
              <a:rPr lang="es-ES" sz="1000" b="1" dirty="0"/>
              <a:t>si fui flojo, si fui ciego,</a:t>
            </a:r>
            <a:br>
              <a:rPr lang="es-ES" sz="1000" b="1" dirty="0"/>
            </a:br>
            <a:r>
              <a:rPr lang="es-ES" sz="1000" b="1" dirty="0"/>
              <a:t>sólo quiero que hoy comprendan</a:t>
            </a:r>
            <a:br>
              <a:rPr lang="es-ES" sz="1000" b="1" dirty="0"/>
            </a:br>
            <a:r>
              <a:rPr lang="es-ES" sz="1000" b="1" dirty="0"/>
              <a:t>el valor que representa</a:t>
            </a:r>
            <a:br>
              <a:rPr lang="es-ES" sz="1000" b="1" dirty="0"/>
            </a:br>
            <a:r>
              <a:rPr lang="es-ES" sz="1000" b="1" dirty="0"/>
              <a:t>el coraje de querer.</a:t>
            </a:r>
            <a:br>
              <a:rPr lang="es-ES" sz="1000" b="1" dirty="0"/>
            </a:br>
            <a:r>
              <a:rPr lang="es-ES" sz="1000" b="1" dirty="0"/>
              <a:t/>
            </a:r>
            <a:br>
              <a:rPr lang="es-ES" sz="1000" b="1" dirty="0"/>
            </a:br>
            <a:r>
              <a:rPr lang="es-ES" sz="1000" b="1" dirty="0"/>
              <a:t>Era, para mí, la vida entera,</a:t>
            </a:r>
            <a:br>
              <a:rPr lang="es-ES" sz="1000" b="1" dirty="0"/>
            </a:br>
            <a:r>
              <a:rPr lang="es-ES" sz="1000" b="1" dirty="0"/>
              <a:t>como un sol de primavera,</a:t>
            </a:r>
            <a:br>
              <a:rPr lang="es-ES" sz="1000" b="1" dirty="0"/>
            </a:br>
            <a:r>
              <a:rPr lang="es-ES" sz="1000" b="1" dirty="0"/>
              <a:t>mi esperanza y mi pasión.</a:t>
            </a:r>
            <a:br>
              <a:rPr lang="es-ES" sz="1000" b="1" dirty="0"/>
            </a:br>
            <a:r>
              <a:rPr lang="es-ES" sz="1000" b="1" dirty="0"/>
              <a:t>Sabía que en el mundo no cabía</a:t>
            </a:r>
            <a:br>
              <a:rPr lang="es-ES" sz="1000" b="1" dirty="0"/>
            </a:br>
            <a:r>
              <a:rPr lang="es-ES" sz="1000" b="1" dirty="0"/>
              <a:t>toda la humilde alegría</a:t>
            </a:r>
            <a:br>
              <a:rPr lang="es-ES" sz="1000" b="1" dirty="0"/>
            </a:br>
            <a:r>
              <a:rPr lang="es-ES" sz="1000" b="1" dirty="0"/>
              <a:t>de mi pobre corazón.</a:t>
            </a:r>
            <a:br>
              <a:rPr lang="es-ES" sz="1000" b="1" dirty="0"/>
            </a:br>
            <a:r>
              <a:rPr lang="es-ES" sz="1000" b="1" dirty="0"/>
              <a:t>Ahora, cuesta abajo en mi rodada,</a:t>
            </a:r>
            <a:br>
              <a:rPr lang="es-ES" sz="1000" b="1" dirty="0"/>
            </a:br>
            <a:r>
              <a:rPr lang="es-ES" sz="1000" b="1" dirty="0"/>
              <a:t>las ilusiones pasadas</a:t>
            </a:r>
            <a:br>
              <a:rPr lang="es-ES" sz="1000" b="1" dirty="0"/>
            </a:br>
            <a:r>
              <a:rPr lang="es-ES" sz="1000" b="1" dirty="0"/>
              <a:t>yo no las puedo arrancar.</a:t>
            </a:r>
            <a:br>
              <a:rPr lang="es-ES" sz="1000" b="1" dirty="0"/>
            </a:br>
            <a:r>
              <a:rPr lang="es-ES" sz="1000" b="1" dirty="0"/>
              <a:t>Sueño con el pasado que añoro,</a:t>
            </a:r>
            <a:br>
              <a:rPr lang="es-ES" sz="1000" b="1" dirty="0"/>
            </a:br>
            <a:r>
              <a:rPr lang="es-ES" sz="1000" b="1" dirty="0"/>
              <a:t>el tiempo viejo que lloro</a:t>
            </a:r>
            <a:br>
              <a:rPr lang="es-ES" sz="1000" b="1" dirty="0"/>
            </a:br>
            <a:r>
              <a:rPr lang="es-ES" sz="1000" b="1" dirty="0"/>
              <a:t>y que nunca volverá.</a:t>
            </a:r>
            <a:br>
              <a:rPr lang="es-ES" sz="1000" b="1" dirty="0"/>
            </a:br>
            <a:r>
              <a:rPr lang="es-ES" sz="1000" b="1" dirty="0"/>
              <a:t/>
            </a:r>
            <a:br>
              <a:rPr lang="es-ES" sz="1000" b="1" dirty="0"/>
            </a:br>
            <a:r>
              <a:rPr lang="es-ES" sz="1000" b="1" dirty="0"/>
              <a:t>Por seguir tras de su huella</a:t>
            </a:r>
            <a:br>
              <a:rPr lang="es-ES" sz="1000" b="1" dirty="0"/>
            </a:br>
            <a:r>
              <a:rPr lang="es-ES" sz="1000" b="1" dirty="0"/>
              <a:t>yo bebí incansablemente</a:t>
            </a:r>
            <a:br>
              <a:rPr lang="es-ES" sz="1000" b="1" dirty="0"/>
            </a:br>
            <a:r>
              <a:rPr lang="es-ES" sz="1000" b="1" dirty="0"/>
              <a:t>en mi copa de dolor,</a:t>
            </a:r>
            <a:br>
              <a:rPr lang="es-ES" sz="1000" b="1" dirty="0"/>
            </a:br>
            <a:r>
              <a:rPr lang="es-ES" sz="1000" b="1" dirty="0"/>
              <a:t>pero nadie comprendía</a:t>
            </a:r>
            <a:br>
              <a:rPr lang="es-ES" sz="1000" b="1" dirty="0"/>
            </a:br>
            <a:r>
              <a:rPr lang="es-ES" sz="1000" b="1" dirty="0"/>
              <a:t>que, si todo yo lo daba</a:t>
            </a:r>
            <a:br>
              <a:rPr lang="es-ES" sz="1000" b="1" dirty="0"/>
            </a:br>
            <a:r>
              <a:rPr lang="es-ES" sz="1000" b="1" dirty="0"/>
              <a:t>en cada vuelta dejaba</a:t>
            </a:r>
            <a:br>
              <a:rPr lang="es-ES" sz="1000" b="1" dirty="0"/>
            </a:br>
            <a:r>
              <a:rPr lang="es-ES" sz="1000" b="1" dirty="0"/>
              <a:t>pedazos de corazón.</a:t>
            </a:r>
            <a:br>
              <a:rPr lang="es-ES" sz="1000" b="1" dirty="0"/>
            </a:br>
            <a:r>
              <a:rPr lang="es-ES" sz="1000" b="1" dirty="0"/>
              <a:t>Ahora, triste, en la pendiente,</a:t>
            </a:r>
            <a:br>
              <a:rPr lang="es-ES" sz="1000" b="1" dirty="0"/>
            </a:br>
            <a:r>
              <a:rPr lang="es-ES" sz="1000" b="1" dirty="0"/>
              <a:t>solitario y ya vencido</a:t>
            </a:r>
            <a:br>
              <a:rPr lang="es-ES" sz="1000" b="1" dirty="0"/>
            </a:br>
            <a:r>
              <a:rPr lang="es-ES" sz="1000" b="1" dirty="0"/>
              <a:t>yo me quiero confesar:</a:t>
            </a:r>
            <a:br>
              <a:rPr lang="es-ES" sz="1000" b="1" dirty="0"/>
            </a:br>
            <a:r>
              <a:rPr lang="es-ES" sz="1000" b="1" dirty="0"/>
              <a:t>si aquella boca mentía</a:t>
            </a:r>
            <a:br>
              <a:rPr lang="es-ES" sz="1000" b="1" dirty="0"/>
            </a:br>
            <a:r>
              <a:rPr lang="es-ES" sz="1000" b="1" dirty="0"/>
              <a:t>el amor que me ofrecía,</a:t>
            </a:r>
            <a:br>
              <a:rPr lang="es-ES" sz="1000" b="1" dirty="0"/>
            </a:br>
            <a:r>
              <a:rPr lang="es-ES" sz="1000" b="1" dirty="0"/>
              <a:t>por aquellos ojos brujos</a:t>
            </a:r>
            <a:br>
              <a:rPr lang="es-ES" sz="1000" b="1" dirty="0"/>
            </a:br>
            <a:r>
              <a:rPr lang="es-ES" sz="1000" b="1" dirty="0"/>
              <a:t>yo habría dado siempre más.</a:t>
            </a:r>
          </a:p>
        </p:txBody>
      </p:sp>
      <p:sp>
        <p:nvSpPr>
          <p:cNvPr id="3" name="Retângulo 2"/>
          <p:cNvSpPr/>
          <p:nvPr/>
        </p:nvSpPr>
        <p:spPr>
          <a:xfrm>
            <a:off x="3904906" y="130328"/>
            <a:ext cx="31614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_tradnl" sz="3200" dirty="0">
                <a:solidFill>
                  <a:srgbClr val="FFFF00"/>
                </a:solidFill>
                <a:latin typeface="Algerian" panose="04020705040A02060702" pitchFamily="82" charset="0"/>
              </a:rPr>
              <a:t>Cuesta abajo</a:t>
            </a:r>
            <a:endParaRPr lang="es-ES_tradnl" sz="32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236296" y="587727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600" dirty="0" err="1" smtClean="0"/>
              <a:t>Formatação</a:t>
            </a:r>
            <a:endParaRPr lang="es-ES_tradnl" sz="1600" dirty="0" smtClean="0"/>
          </a:p>
          <a:p>
            <a:pPr algn="ctr"/>
            <a:r>
              <a:rPr lang="es-ES_tradnl" sz="2000" b="1" dirty="0" err="1" smtClean="0"/>
              <a:t>Nassifslides</a:t>
            </a:r>
            <a:endParaRPr lang="es-ES_tradnl" sz="2000" b="1" dirty="0" smtClean="0"/>
          </a:p>
          <a:p>
            <a:pPr algn="ctr"/>
            <a:r>
              <a:rPr lang="es-ES_tradnl" dirty="0" smtClean="0"/>
              <a:t>15/06/2016</a:t>
            </a:r>
            <a:endParaRPr lang="es-ES_tradnl" dirty="0"/>
          </a:p>
        </p:txBody>
      </p:sp>
      <p:sp>
        <p:nvSpPr>
          <p:cNvPr id="5" name="CaixaDeTexto 4"/>
          <p:cNvSpPr txBox="1"/>
          <p:nvPr/>
        </p:nvSpPr>
        <p:spPr>
          <a:xfrm>
            <a:off x="4788024" y="980728"/>
            <a:ext cx="2251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Canta  LUJAN CARILLO</a:t>
            </a:r>
            <a:endParaRPr lang="es-ES_tradnl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7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189"/>
    </mc:Choice>
    <mc:Fallback xmlns="">
      <p:transition spd="slow" advTm="17818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122</Words>
  <Application>Microsoft Office PowerPoint</Application>
  <PresentationFormat>Apresentação na tela (4:3)</PresentationFormat>
  <Paragraphs>37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15</cp:revision>
  <dcterms:created xsi:type="dcterms:W3CDTF">2016-01-22T00:07:38Z</dcterms:created>
  <dcterms:modified xsi:type="dcterms:W3CDTF">2016-06-16T03:23:02Z</dcterms:modified>
</cp:coreProperties>
</file>