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2" r:id="rId2"/>
    <p:sldId id="258" r:id="rId3"/>
    <p:sldId id="263" r:id="rId4"/>
    <p:sldId id="264" r:id="rId5"/>
    <p:sldId id="259" r:id="rId6"/>
    <p:sldId id="265" r:id="rId7"/>
    <p:sldId id="260" r:id="rId8"/>
    <p:sldId id="266" r:id="rId9"/>
    <p:sldId id="261" r:id="rId10"/>
    <p:sldId id="257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SL9V44Hu002NDFVdLdfJA==" hashData="p7HYSlEw+MJSFSeoZClAVMB3wK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93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84CC35-60BE-4C09-86AD-6B3F25DABBD4}" type="datetimeFigureOut">
              <a:rPr lang="es-ES_tradnl" smtClean="0"/>
              <a:t>04/11/2016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00717-02AA-4CA9-A4C7-73134B2A7271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42432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00717-02AA-4CA9-A4C7-73134B2A7271}" type="slidenum">
              <a:rPr lang="es-ES_tradnl" smtClean="0"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77170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15333-EC2B-456D-8A09-AA20E9ED2A40}" type="datetime1">
              <a:rPr lang="pt-BR" smtClean="0"/>
              <a:t>04/11/2016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F05BA-8D7B-4028-BA28-B45E74BADD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0166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6265B-1A59-4A86-B02E-20867F6E00B8}" type="datetime1">
              <a:rPr lang="pt-BR" smtClean="0"/>
              <a:t>04/11/2016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1D702-8882-4D10-BA16-63C3901D23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7537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54CED-2484-4772-8812-FDE94C5C7C8C}" type="datetime1">
              <a:rPr lang="pt-BR" smtClean="0"/>
              <a:t>04/11/2016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E9AC9-28A4-45D0-9E80-4EF0C2CB6A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5310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BBD8E-EE20-4C9F-B49E-6F732A5A96FD}" type="datetime1">
              <a:rPr lang="pt-BR" smtClean="0"/>
              <a:t>04/11/2016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06EBE-B771-44AE-864F-A7F49C1D9C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5716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29A75-E328-4E4E-BDCA-AC042BB64590}" type="datetime1">
              <a:rPr lang="pt-BR" smtClean="0"/>
              <a:t>04/11/2016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91A3F-28B1-4DD3-AE26-57F64FBD94C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9894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02C8C-459A-42E1-A1D6-53BA708AADED}" type="datetime1">
              <a:rPr lang="pt-BR" smtClean="0"/>
              <a:t>04/11/2016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E091C-2277-4E6E-8F1E-95AAE65FAD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3853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8759A-901F-46DB-859C-BB66FE4DD3E3}" type="datetime1">
              <a:rPr lang="pt-BR" smtClean="0"/>
              <a:t>04/11/2016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6A3A2-84F4-400C-9B0C-728606BFEF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8985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1FA74-A4BA-45D2-ACD5-FE572DE06D57}" type="datetime1">
              <a:rPr lang="pt-BR" smtClean="0"/>
              <a:t>04/11/2016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7F5E1-9CAB-43FF-9448-B7A3D263E2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803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5E273-9E21-48F5-8CB2-6191F648F38B}" type="datetime1">
              <a:rPr lang="pt-BR" smtClean="0"/>
              <a:t>04/11/2016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50C3-7216-48FE-A840-5FA0CD3D82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1003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EF936-6B86-438A-B58D-C17B4D23684F}" type="datetime1">
              <a:rPr lang="pt-BR" smtClean="0"/>
              <a:t>04/11/2016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6FC2C-A9D7-47BA-9325-62F035369DC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7641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44CA5-5E25-461B-88FE-2637EE8C9B4B}" type="datetime1">
              <a:rPr lang="pt-BR" smtClean="0"/>
              <a:t>04/11/2016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92681-4CEB-40C2-ACAC-5A0831E3F2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592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53A487-29D5-45D5-A365-DFE5C9EC5E0F}" type="datetime1">
              <a:rPr lang="pt-BR" smtClean="0"/>
              <a:t>04/11/2016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19AEAC-9EA0-43B9-AECF-0F3D07D60F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letras.mus.br/nubia-lafayette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6 S51.wav">
            <a:hlinkClick r:id="" action="ppaction://media"/>
          </p:cNvPr>
          <p:cNvPicPr>
            <a:picLocks noRot="1" noChangeAspect="1"/>
          </p:cNvPicPr>
          <p:nvPr>
            <a:wavAudioFile r:embed="rId1" name="16 Surpresa.000wav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1463" y="3357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6751638" y="5373688"/>
            <a:ext cx="23764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2400" b="1" dirty="0">
                <a:solidFill>
                  <a:schemeClr val="bg1"/>
                </a:solidFill>
              </a:rPr>
              <a:t>Formatação:</a:t>
            </a:r>
          </a:p>
          <a:p>
            <a:pPr algn="ctr" eaLnBrk="1" hangingPunct="1"/>
            <a:r>
              <a:rPr lang="pt-BR" altLang="pt-BR" sz="2400" b="1" dirty="0" err="1" smtClean="0">
                <a:solidFill>
                  <a:schemeClr val="bg1"/>
                </a:solidFill>
              </a:rPr>
              <a:t>Acnnassifslides</a:t>
            </a:r>
            <a:endParaRPr lang="pt-BR" altLang="pt-BR" sz="2400" b="1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pt-BR" altLang="pt-BR" sz="2400" b="1" dirty="0" smtClean="0">
                <a:solidFill>
                  <a:schemeClr val="bg1"/>
                </a:solidFill>
              </a:rPr>
              <a:t>04/11/2016</a:t>
            </a:r>
            <a:endParaRPr lang="pt-BR" altLang="pt-B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3635896" y="5589240"/>
            <a:ext cx="358298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Entra meu amor, mas que surpresa.</a:t>
            </a:r>
            <a:b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Chegas na hora, a janta está na mesa,</a:t>
            </a:r>
            <a:b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Que cara feia, que te aconteceu</a:t>
            </a:r>
            <a:r>
              <a:rPr lang="pt-BR" altLang="pt-BR" sz="1400" b="1" dirty="0" smtClean="0">
                <a:solidFill>
                  <a:srgbClr val="FFFF00"/>
                </a:solidFill>
                <a:latin typeface="Comic Sans MS" pitchFamily="66" charset="0"/>
              </a:rPr>
              <a:t>?</a:t>
            </a:r>
            <a:endParaRPr lang="pt-BR" altLang="pt-BR" sz="1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131840" y="6458079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3000" r="-3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45335" y="594928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prstClr val="white"/>
                </a:solidFill>
                <a:latin typeface="Comic Sans MS" pitchFamily="66" charset="0"/>
              </a:rPr>
              <a:t>Fica a vontade tens tudo aí no quarto,</a:t>
            </a:r>
          </a:p>
          <a:p>
            <a:pPr lvl="0" algn="ctr"/>
            <a:r>
              <a:rPr lang="pt-BR" altLang="pt-BR" sz="1400" b="1" dirty="0">
                <a:solidFill>
                  <a:prstClr val="white"/>
                </a:solidFill>
                <a:latin typeface="Comic Sans MS" pitchFamily="66" charset="0"/>
              </a:rPr>
              <a:t>Se ainda queres eu farei teu prato,</a:t>
            </a:r>
            <a:br>
              <a:rPr lang="pt-BR" altLang="pt-BR" sz="1400" b="1" dirty="0">
                <a:solidFill>
                  <a:prstClr val="white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prstClr val="white"/>
                </a:solidFill>
                <a:latin typeface="Comic Sans MS" pitchFamily="66" charset="0"/>
              </a:rPr>
              <a:t>Como fazia quando eras meu. 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-684584" y="6318612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>
                <a:solidFill>
                  <a:srgbClr val="002060"/>
                </a:solidFill>
              </a:rPr>
              <a:t>acnnassifslides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3000">
        <p:push dir="u"/>
      </p:transition>
    </mc:Choice>
    <mc:Fallback xmlns="">
      <p:transition spd="slow" advTm="1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427984" y="537321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Lava o teu rosto </a:t>
            </a:r>
          </a:p>
          <a:p>
            <a:pPr lvl="0" algn="ctr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e tira de uma vez,</a:t>
            </a:r>
            <a:b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Os restos de carinho </a:t>
            </a:r>
          </a:p>
          <a:p>
            <a:pPr lvl="0" algn="ctr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que outro amor te fez.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540568" y="630932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7870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5813450" y="5661248"/>
            <a:ext cx="33131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Tuas aventuras pretendo ignorar.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Assim como as razões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que te fizeram voltar.</a:t>
            </a:r>
          </a:p>
          <a:p>
            <a:pPr algn="ctr" eaLnBrk="1" hangingPunct="1"/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180528" y="630932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85073" y="4725144"/>
            <a:ext cx="39604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A fé é a base da esperança</a:t>
            </a:r>
            <a:b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Eu te esperei como criança ,</a:t>
            </a:r>
            <a:b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Que espera o brinquedo prometido</a:t>
            </a:r>
            <a:endParaRPr lang="es-ES_tradnl" dirty="0">
              <a:solidFill>
                <a:srgbClr val="FFFF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dirty="0" err="1" smtClean="0">
                <a:solidFill>
                  <a:srgbClr val="002060"/>
                </a:solidFill>
              </a:rPr>
              <a:t>acnnassifslides</a:t>
            </a:r>
            <a:endParaRPr lang="pt-B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6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14:ferris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107950" y="5373688"/>
            <a:ext cx="32750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Meu lado aqui no leito,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Onde tão só me deito.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Está calcado de vigília e de reza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7000">
        <p14:honeycomb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50668" y="5733256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Teu lado </a:t>
            </a:r>
            <a:r>
              <a:rPr lang="pt-BR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inatingido</a:t>
            </a: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 e adormecido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É um vazio que não faz sentido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É a solidão que dói e pesa.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670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0">
        <p14:prism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5580063" y="5732463"/>
            <a:ext cx="35639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Teu lado inatingido e adormecido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É um vazio que não faz sentido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É a solidão que dói e pesa.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540568" y="630932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1000">
        <p:circle/>
      </p:transition>
    </mc:Choice>
    <mc:Fallback xmlns="">
      <p:transition spd="slow" advTm="2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921375" y="0"/>
            <a:ext cx="3222625" cy="6732588"/>
          </a:xfrm>
          <a:prstGeom prst="rect">
            <a:avLst/>
          </a:prstGeom>
          <a:solidFill>
            <a:srgbClr val="77933C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sz="1600" b="1"/>
              <a:t>Surpresa</a:t>
            </a:r>
          </a:p>
          <a:p>
            <a:pPr algn="ctr" eaLnBrk="1" hangingPunct="1"/>
            <a:r>
              <a:rPr lang="pt-BR" altLang="pt-BR" sz="1600" b="1">
                <a:hlinkClick r:id="rId3"/>
              </a:rPr>
              <a:t>Núbia Lafayette</a:t>
            </a:r>
            <a:endParaRPr lang="pt-BR" altLang="pt-BR" sz="1600" b="1"/>
          </a:p>
          <a:p>
            <a:pPr eaLnBrk="1" hangingPunct="1"/>
            <a:endParaRPr lang="pt-BR" altLang="pt-BR" sz="1400">
              <a:solidFill>
                <a:srgbClr val="002060"/>
              </a:solidFill>
              <a:latin typeface="AR CENA" pitchFamily="2" charset="0"/>
            </a:endParaRPr>
          </a:p>
          <a:p>
            <a:pPr algn="ctr" eaLnBrk="1" hangingPunct="1"/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Entra meu amor, mas que surpresa.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Chegas na hora a janta está na mesa,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Que cara feia o que te aconteceu?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Fica a vontade tens tudo aí no quarto,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Se ainda queres eu farei teu prato,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Como fazia quando eras meu.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endParaRPr lang="pt-BR" altLang="pt-BR" sz="1400">
              <a:solidFill>
                <a:srgbClr val="002060"/>
              </a:solidFill>
              <a:latin typeface="AR CENA" pitchFamily="2" charset="0"/>
            </a:endParaRPr>
          </a:p>
          <a:p>
            <a:pPr algn="ctr" eaLnBrk="1" hangingPunct="1"/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Lava o teu rosto </a:t>
            </a:r>
          </a:p>
          <a:p>
            <a:pPr algn="ctr" eaLnBrk="1" hangingPunct="1"/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e tira de uma vez,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Os restos de carinho </a:t>
            </a:r>
          </a:p>
          <a:p>
            <a:pPr algn="ctr" eaLnBrk="1" hangingPunct="1"/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que outro amor te fez.</a:t>
            </a:r>
          </a:p>
          <a:p>
            <a:pPr eaLnBrk="1" hangingPunct="1"/>
            <a:endParaRPr lang="pt-BR" altLang="pt-BR" sz="1400">
              <a:solidFill>
                <a:srgbClr val="002060"/>
              </a:solidFill>
              <a:latin typeface="AR CENA" pitchFamily="2" charset="0"/>
            </a:endParaRPr>
          </a:p>
          <a:p>
            <a:pPr algn="ctr" eaLnBrk="1" hangingPunct="1"/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Tuas aventuras pretendo ignorar.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Assim como as razões que te fizeram voltar.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A fé é a base da esperança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Eu te esperei como criança ,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Que espera o brinquedo prometido.</a:t>
            </a:r>
          </a:p>
          <a:p>
            <a:pPr eaLnBrk="1" hangingPunct="1"/>
            <a:endParaRPr lang="pt-BR" altLang="pt-BR" sz="1400">
              <a:solidFill>
                <a:srgbClr val="002060"/>
              </a:solidFill>
              <a:latin typeface="AR CENA" pitchFamily="2" charset="0"/>
            </a:endParaRPr>
          </a:p>
          <a:p>
            <a:pPr algn="ctr" eaLnBrk="1" hangingPunct="1"/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Meu lado aqui no leito,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Onde tão só me deito.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Está calcado de vigília e de reza.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Teu lado inatingido e adormecido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É um vazio que não faz sentido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É a solidão que dói e pesa.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endParaRPr lang="pt-BR" altLang="pt-BR" sz="1400">
              <a:solidFill>
                <a:srgbClr val="002060"/>
              </a:solidFill>
              <a:latin typeface="AR CENA" pitchFamily="2" charset="0"/>
            </a:endParaRPr>
          </a:p>
          <a:p>
            <a:pPr algn="ctr" eaLnBrk="1" hangingPunct="1"/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Teu lado inatingido e adormecido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É um vazio que não faz sentido</a:t>
            </a:r>
            <a:br>
              <a:rPr lang="pt-BR" altLang="pt-BR" sz="1400">
                <a:solidFill>
                  <a:srgbClr val="002060"/>
                </a:solidFill>
                <a:latin typeface="AR CENA" pitchFamily="2" charset="0"/>
              </a:rPr>
            </a:br>
            <a:r>
              <a:rPr lang="pt-BR" altLang="pt-BR" sz="1400">
                <a:solidFill>
                  <a:srgbClr val="002060"/>
                </a:solidFill>
                <a:latin typeface="AR CENA" pitchFamily="2" charset="0"/>
              </a:rPr>
              <a:t>É a solidão que dói e pesa.</a:t>
            </a:r>
          </a:p>
        </p:txBody>
      </p:sp>
      <p:pic>
        <p:nvPicPr>
          <p:cNvPr id="8195" name="Picture 3" descr="C:\Users\ACNNASSIF\Pictures\NuLafaieSem títulobbb  jpgz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75" y="93663"/>
            <a:ext cx="2249488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CaixaDeTexto 1"/>
          <p:cNvSpPr txBox="1">
            <a:spLocks noChangeArrowheads="1"/>
          </p:cNvSpPr>
          <p:nvPr/>
        </p:nvSpPr>
        <p:spPr bwMode="auto">
          <a:xfrm>
            <a:off x="0" y="5576888"/>
            <a:ext cx="38163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b="1" dirty="0">
                <a:solidFill>
                  <a:schemeClr val="bg1"/>
                </a:solidFill>
                <a:latin typeface="Comic Sans MS" pitchFamily="66" charset="0"/>
              </a:rPr>
              <a:t>Formatação: </a:t>
            </a:r>
            <a:r>
              <a:rPr lang="pt-BR" altLang="pt-BR" b="1" dirty="0" err="1">
                <a:solidFill>
                  <a:schemeClr val="bg1"/>
                </a:solidFill>
                <a:latin typeface="Comic Sans MS" pitchFamily="66" charset="0"/>
              </a:rPr>
              <a:t>acnnassifslides</a:t>
            </a:r>
            <a:endParaRPr lang="pt-BR" altLang="pt-BR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 eaLnBrk="1" hangingPunct="1"/>
            <a:r>
              <a:rPr lang="pt-BR" altLang="pt-BR" b="1" dirty="0" smtClean="0">
                <a:solidFill>
                  <a:schemeClr val="bg1"/>
                </a:solidFill>
                <a:latin typeface="Comic Sans MS" pitchFamily="66" charset="0"/>
              </a:rPr>
              <a:t>04/11/2016</a:t>
            </a:r>
          </a:p>
          <a:p>
            <a:pPr algn="ctr" eaLnBrk="1" hangingPunct="1"/>
            <a:r>
              <a:rPr lang="pt-BR" altLang="pt-BR" b="1" dirty="0" smtClean="0">
                <a:solidFill>
                  <a:schemeClr val="bg1"/>
                </a:solidFill>
                <a:latin typeface="Comic Sans MS" pitchFamily="66" charset="0"/>
              </a:rPr>
              <a:t>Imagens</a:t>
            </a:r>
            <a:r>
              <a:rPr lang="pt-BR" altLang="pt-BR" b="1" dirty="0">
                <a:solidFill>
                  <a:schemeClr val="bg1"/>
                </a:solidFill>
                <a:latin typeface="Comic Sans MS" pitchFamily="66" charset="0"/>
              </a:rPr>
              <a:t>: Internet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0">
        <p14:shred/>
      </p:transition>
    </mc:Choice>
    <mc:Fallback xmlns="">
      <p:transition spd="slow" advTm="17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rpresa - Núbia Llafaiette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Surpresa - Núbia Llafaiette </Template>
  <TotalTime>60</TotalTime>
  <Words>94</Words>
  <Application>Microsoft Office PowerPoint</Application>
  <PresentationFormat>Apresentação na tela (4:3)</PresentationFormat>
  <Paragraphs>40</Paragraphs>
  <Slides>10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Surpresa - Núbia Llafaiette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9</cp:revision>
  <dcterms:created xsi:type="dcterms:W3CDTF">2016-11-04T23:14:49Z</dcterms:created>
  <dcterms:modified xsi:type="dcterms:W3CDTF">2016-11-05T01:02:56Z</dcterms:modified>
</cp:coreProperties>
</file>