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62" r:id="rId3"/>
    <p:sldId id="263" r:id="rId4"/>
    <p:sldId id="258" r:id="rId5"/>
    <p:sldId id="266" r:id="rId6"/>
    <p:sldId id="264" r:id="rId7"/>
    <p:sldId id="265" r:id="rId8"/>
    <p:sldId id="260" r:id="rId9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 autoAdjust="0"/>
    <p:restoredTop sz="78009" autoAdjust="0"/>
  </p:normalViewPr>
  <p:slideViewPr>
    <p:cSldViewPr>
      <p:cViewPr varScale="1">
        <p:scale>
          <a:sx n="108" d="100"/>
          <a:sy n="108" d="100"/>
        </p:scale>
        <p:origin x="-98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7E3F3E5-FE68-4E30-A55A-D4D09682ABF8}" type="datetimeFigureOut">
              <a:rPr lang="es-AR"/>
              <a:pPr>
                <a:defRPr/>
              </a:pPr>
              <a:t>08/09/2016</a:t>
            </a:fld>
            <a:endParaRPr lang="es-A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es-AR" noProof="0" smtClean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8E6695-6ACB-4DA6-813F-ADD1A2E4D83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76036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02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7825C2F-0F90-4346-942D-D5129CFA9755}" type="slidenum">
              <a:rPr lang="es-A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AR" alt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573805-D193-4299-A4C3-4D0D0326C015}" type="datetime1">
              <a:rPr lang="es-AR" smtClean="0"/>
              <a:t>08/09/2016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00B382-9047-4053-BE65-A2B9EC166AF4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91116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151E35-8ABB-42A2-A5DB-60E8783E3727}" type="datetime1">
              <a:rPr lang="es-AR" smtClean="0"/>
              <a:t>08/09/2016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E80079-F7CB-4CBA-A9BC-C42EF943E046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26504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362445-63FF-4A72-B1C7-DFD73386D177}" type="datetime1">
              <a:rPr lang="es-AR" smtClean="0"/>
              <a:t>08/09/2016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256844-BBBA-46EA-898B-056A8A86F692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99461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484A35-CA3C-4AAE-BAFD-BF517EC12011}" type="datetime1">
              <a:rPr lang="es-AR" smtClean="0"/>
              <a:t>08/09/2016</a:t>
            </a:fld>
            <a:endParaRPr lang="es-A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C9D153-972A-43FC-8284-C8621965C014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02042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1B46A3-EB9D-446F-AF94-C66F3F3A5987}" type="datetime1">
              <a:rPr lang="es-AR" smtClean="0"/>
              <a:t>08/09/2016</a:t>
            </a:fld>
            <a:endParaRPr lang="es-A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EF9955-F3BB-48D6-947D-3AAA55D2BBD0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34650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B6B848-3A45-43C8-A22A-C01F1C8FCB5C}" type="datetime1">
              <a:rPr lang="es-AR" smtClean="0"/>
              <a:t>08/09/2016</a:t>
            </a:fld>
            <a:endParaRPr lang="es-A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B5DE6D-7507-49C6-B19A-4B6152F6E1EB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66099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7A42DE-D322-45F5-A1E9-0BC455A567D8}" type="datetime1">
              <a:rPr lang="es-AR" smtClean="0"/>
              <a:t>08/09/2016</a:t>
            </a:fld>
            <a:endParaRPr lang="es-A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228E92-9C2D-4BDB-BA39-DE9EC37D0BB0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47774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6EB1CC-1A13-4FBC-ADF6-8C0F814E215B}" type="datetime1">
              <a:rPr lang="es-AR" smtClean="0"/>
              <a:t>08/09/2016</a:t>
            </a:fld>
            <a:endParaRPr lang="es-A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734B38-C24C-43E6-A44F-A6AAA2DF2118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49242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6D2D5C-2287-482D-8EA3-21F8BD9EF025}" type="datetime1">
              <a:rPr lang="es-AR" smtClean="0"/>
              <a:t>08/09/2016</a:t>
            </a:fld>
            <a:endParaRPr lang="es-A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AE2F0B-54DA-4526-A7B7-B1CFE2E1DC64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62808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F6B40-97F3-490E-A7A7-E4596E0F4668}" type="datetime1">
              <a:rPr lang="es-AR" smtClean="0"/>
              <a:t>08/09/2016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39C757-9891-4B5D-9506-F481021E6014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57773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88CAB1-AE65-4E9D-9538-4F09AB55199B}" type="datetime1">
              <a:rPr lang="es-AR" smtClean="0"/>
              <a:t>08/09/2016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BB3C95-2B7B-4125-BA65-5C5E4171918D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29976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84D95D-9818-4972-8836-E76ADE62C8B9}" type="datetime1">
              <a:rPr lang="es-AR" smtClean="0"/>
              <a:t>08/09/2016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3E58D89-5F0F-47D3-81F4-2B8D08703F9C}" type="slidenum">
              <a:rPr lang="es-AR" smtClean="0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69847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45000" t="-4000" r="-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8157" y="2951947"/>
            <a:ext cx="3751348" cy="10156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pt-BR" sz="4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nunca te direi</a:t>
            </a:r>
            <a:endParaRPr lang="pt-BR" sz="36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Altemar</a:t>
            </a:r>
            <a:r>
              <a:rPr lang="pt-BR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Dutra </a:t>
            </a:r>
          </a:p>
        </p:txBody>
      </p:sp>
      <p:sp>
        <p:nvSpPr>
          <p:cNvPr id="2051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AR" altLang="pt-BR" smtClean="0"/>
              <a:t>nassif slides </a:t>
            </a:r>
            <a:endParaRPr lang="es-AR" altLang="pt-BR" dirty="0"/>
          </a:p>
        </p:txBody>
      </p:sp>
      <p:sp>
        <p:nvSpPr>
          <p:cNvPr id="2052" name="Retângulo 7"/>
          <p:cNvSpPr>
            <a:spLocks noChangeArrowheads="1"/>
          </p:cNvSpPr>
          <p:nvPr/>
        </p:nvSpPr>
        <p:spPr bwMode="auto">
          <a:xfrm>
            <a:off x="-285750" y="400050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altLang="pt-BR" sz="1200" dirty="0">
                <a:solidFill>
                  <a:srgbClr val="000000"/>
                </a:solidFill>
                <a:latin typeface="Verdana" pitchFamily="34" charset="0"/>
              </a:rPr>
              <a:t>Compositores: </a:t>
            </a:r>
          </a:p>
          <a:p>
            <a:pPr algn="ctr"/>
            <a:r>
              <a:rPr lang="pt-BR" altLang="pt-BR" sz="1200" b="1" dirty="0" err="1">
                <a:solidFill>
                  <a:schemeClr val="tx2"/>
                </a:solidFill>
                <a:latin typeface="Verdana" pitchFamily="34" charset="0"/>
              </a:rPr>
              <a:t>Britinho</a:t>
            </a:r>
            <a:r>
              <a:rPr lang="pt-BR" altLang="pt-BR" sz="1200" b="1" dirty="0">
                <a:solidFill>
                  <a:schemeClr val="tx2"/>
                </a:solidFill>
                <a:latin typeface="Verdana" pitchFamily="34" charset="0"/>
              </a:rPr>
              <a:t> (João Adelino Leal Brito) </a:t>
            </a:r>
          </a:p>
          <a:p>
            <a:pPr algn="ctr"/>
            <a:r>
              <a:rPr lang="pt-BR" altLang="pt-BR" sz="1200" b="1" dirty="0">
                <a:solidFill>
                  <a:schemeClr val="tx2"/>
                </a:solidFill>
                <a:latin typeface="Verdana" pitchFamily="34" charset="0"/>
              </a:rPr>
              <a:t>e Fernando César</a:t>
            </a:r>
            <a:endParaRPr lang="es-AR" altLang="pt-BR" sz="1200" b="1" dirty="0">
              <a:solidFill>
                <a:schemeClr val="tx2"/>
              </a:solidFill>
            </a:endParaRPr>
          </a:p>
        </p:txBody>
      </p:sp>
      <p:pic>
        <p:nvPicPr>
          <p:cNvPr id="9" name="05 N183.wav">
            <a:hlinkClick r:id="" action="ppaction://media"/>
          </p:cNvPr>
          <p:cNvPicPr>
            <a:picLocks noRot="1" noChangeAspect="1"/>
          </p:cNvPicPr>
          <p:nvPr>
            <a:wavAudioFile r:embed="rId1" name="05 Nunca te direi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14:vortex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828600" y="5013175"/>
            <a:ext cx="3929063" cy="95410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i="1" dirty="0">
                <a:solidFill>
                  <a:schemeClr val="bg1"/>
                </a:solidFill>
                <a:latin typeface="Comic Sans MS" panose="030F0702030302020204" pitchFamily="66" charset="0"/>
              </a:rPr>
              <a:t>E nunca te direi </a:t>
            </a: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i="1" dirty="0">
                <a:solidFill>
                  <a:schemeClr val="bg1"/>
                </a:solidFill>
                <a:latin typeface="Comic Sans MS" panose="030F0702030302020204" pitchFamily="66" charset="0"/>
              </a:rPr>
              <a:t>Que és o meu amor </a:t>
            </a: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i="1" dirty="0">
                <a:solidFill>
                  <a:schemeClr val="bg1"/>
                </a:solidFill>
                <a:latin typeface="Comic Sans MS" panose="030F0702030302020204" pitchFamily="66" charset="0"/>
              </a:rPr>
              <a:t>E seja onde for </a:t>
            </a: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i="1" dirty="0">
                <a:solidFill>
                  <a:schemeClr val="bg1"/>
                </a:solidFill>
                <a:latin typeface="Comic Sans MS" panose="030F0702030302020204" pitchFamily="66" charset="0"/>
              </a:rPr>
              <a:t>Contigo eu não irei </a:t>
            </a:r>
            <a:endParaRPr lang="es-AR" sz="1400" b="1" i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7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AR" altLang="pt-BR" b="1" dirty="0" err="1" smtClean="0">
                <a:solidFill>
                  <a:schemeClr val="bg1"/>
                </a:solidFill>
              </a:rPr>
              <a:t>nassif</a:t>
            </a:r>
            <a:r>
              <a:rPr lang="es-AR" altLang="pt-BR" b="1" dirty="0" smtClean="0">
                <a:solidFill>
                  <a:schemeClr val="bg1"/>
                </a:solidFill>
              </a:rPr>
              <a:t> </a:t>
            </a:r>
            <a:r>
              <a:rPr lang="es-AR" altLang="pt-BR" b="1" dirty="0" err="1">
                <a:solidFill>
                  <a:schemeClr val="bg1"/>
                </a:solidFill>
              </a:rPr>
              <a:t>slides</a:t>
            </a:r>
            <a:r>
              <a:rPr lang="es-AR" altLang="pt-BR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" name="Retângulo 3"/>
          <p:cNvSpPr/>
          <p:nvPr/>
        </p:nvSpPr>
        <p:spPr>
          <a:xfrm>
            <a:off x="7164288" y="214290"/>
            <a:ext cx="1741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nunca te direi</a:t>
            </a:r>
            <a:endParaRPr lang="es-AR" b="1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662">
        <p14:prism isContent="1" isInverted="1"/>
      </p:transition>
    </mc:Choice>
    <mc:Fallback>
      <p:transition spd="slow" advTm="156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868144" y="5661248"/>
            <a:ext cx="3275856" cy="95410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 pra não ter mais que sofrer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Hei de fugir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Mesmo que tenha que morrer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Ou de saudade, ou de tristeza </a:t>
            </a:r>
            <a:endParaRPr lang="es-AR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099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AR" altLang="pt-BR" dirty="0" err="1" smtClean="0">
                <a:solidFill>
                  <a:schemeClr val="bg1"/>
                </a:solidFill>
              </a:rPr>
              <a:t>nassif</a:t>
            </a:r>
            <a:r>
              <a:rPr lang="es-AR" altLang="pt-BR" dirty="0" smtClean="0">
                <a:solidFill>
                  <a:schemeClr val="bg1"/>
                </a:solidFill>
              </a:rPr>
              <a:t> </a:t>
            </a:r>
            <a:r>
              <a:rPr lang="es-AR" altLang="pt-BR" dirty="0" err="1" smtClean="0">
                <a:solidFill>
                  <a:schemeClr val="bg1"/>
                </a:solidFill>
              </a:rPr>
              <a:t>slides</a:t>
            </a:r>
            <a:r>
              <a:rPr lang="es-AR" altLang="pt-BR" dirty="0" smtClean="0">
                <a:solidFill>
                  <a:schemeClr val="bg1"/>
                </a:solidFill>
              </a:rPr>
              <a:t> </a:t>
            </a:r>
            <a:endParaRPr lang="es-AR" altLang="pt-BR" dirty="0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520" y="174900"/>
            <a:ext cx="1741182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nunca te direi</a:t>
            </a:r>
            <a:endParaRPr lang="es-AR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020">
        <p14:ferris dir="l"/>
      </p:transition>
    </mc:Choice>
    <mc:Fallback>
      <p:transition spd="slow" advTm="150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697" y="5301208"/>
            <a:ext cx="4000500" cy="95410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Até recusarei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beijar os lábios teus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Pra não sentir o gosto amargo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deste adeus final </a:t>
            </a:r>
          </a:p>
        </p:txBody>
      </p:sp>
      <p:sp>
        <p:nvSpPr>
          <p:cNvPr id="512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6732240" y="589019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AR" altLang="pt-BR" b="1" dirty="0" err="1" smtClean="0">
                <a:solidFill>
                  <a:schemeClr val="bg1"/>
                </a:solidFill>
              </a:rPr>
              <a:t>nassif</a:t>
            </a:r>
            <a:r>
              <a:rPr lang="es-AR" altLang="pt-BR" b="1" dirty="0" smtClean="0">
                <a:solidFill>
                  <a:schemeClr val="bg1"/>
                </a:solidFill>
              </a:rPr>
              <a:t> </a:t>
            </a:r>
            <a:r>
              <a:rPr lang="es-AR" altLang="pt-BR" b="1" dirty="0" err="1" smtClean="0">
                <a:solidFill>
                  <a:schemeClr val="bg1"/>
                </a:solidFill>
              </a:rPr>
              <a:t>slides</a:t>
            </a:r>
            <a:r>
              <a:rPr lang="es-AR" altLang="pt-BR" b="1" dirty="0" smtClean="0">
                <a:solidFill>
                  <a:schemeClr val="bg1"/>
                </a:solidFill>
              </a:rPr>
              <a:t> </a:t>
            </a:r>
            <a:endParaRPr lang="es-AR" altLang="pt-BR" b="1" dirty="0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236296" y="23256"/>
            <a:ext cx="1741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nunca te direi</a:t>
            </a:r>
            <a:endParaRPr lang="es-AR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837">
        <p14:flythrough/>
      </p:transition>
    </mc:Choice>
    <mc:Fallback>
      <p:transition spd="slow" advTm="1483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nassif slides </a:t>
            </a:r>
            <a:endParaRPr lang="es-AR"/>
          </a:p>
        </p:txBody>
      </p:sp>
      <p:sp>
        <p:nvSpPr>
          <p:cNvPr id="3" name="Retângulo 2"/>
          <p:cNvSpPr/>
          <p:nvPr/>
        </p:nvSpPr>
        <p:spPr>
          <a:xfrm>
            <a:off x="5148064" y="4941168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Talvez na chama desse amor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ainda arde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 coragem se acovarde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 se queime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 eu me perca em ti </a:t>
            </a:r>
            <a:endParaRPr lang="es-AR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550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097">
        <p14:ferris dir="l"/>
      </p:transition>
    </mc:Choice>
    <mc:Fallback>
      <p:transition spd="slow" advTm="170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ACNNASSIF\Pictures\fundotnSemzzzzzp títul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0" y="568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6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AR" altLang="pt-BR" smtClean="0">
                <a:solidFill>
                  <a:srgbClr val="002060"/>
                </a:solidFill>
              </a:rPr>
              <a:t>nassif slides </a:t>
            </a:r>
            <a:endParaRPr lang="es-AR" altLang="pt-BR">
              <a:solidFill>
                <a:srgbClr val="00206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195736" y="1228398"/>
            <a:ext cx="4937174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i="1" dirty="0" err="1"/>
              <a:t>Altemar</a:t>
            </a:r>
            <a:r>
              <a:rPr lang="pt-BR" sz="1400" b="1" i="1" dirty="0"/>
              <a:t> Dutra de Oliveira  </a:t>
            </a:r>
            <a:r>
              <a:rPr lang="pt-BR" sz="1400" i="1" dirty="0"/>
              <a:t>nasceu no município de Aimorés, estado de Minas Gerais em 6 de outubro de 1940. Iniciou sua carreira na Rádio Difusora de Colatina, no Espírito Santo. </a:t>
            </a:r>
            <a:br>
              <a:rPr lang="pt-BR" sz="1400" i="1" dirty="0"/>
            </a:br>
            <a:r>
              <a:rPr lang="pt-BR" sz="1400" i="1" dirty="0"/>
              <a:t/>
            </a:r>
            <a:br>
              <a:rPr lang="pt-BR" sz="1400" i="1" dirty="0"/>
            </a:br>
            <a:r>
              <a:rPr lang="pt-BR" sz="1400" i="1" dirty="0"/>
              <a:t>Fez sucesso em toda a América Latina interpretando obras como “Sentimental Demais”, “O Trovador”, “Brigas” e “Que Queres Tu de Mim”.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i="1" dirty="0"/>
              <a:t/>
            </a:r>
            <a:br>
              <a:rPr lang="pt-BR" sz="1400" i="1" dirty="0"/>
            </a:br>
            <a:r>
              <a:rPr lang="pt-BR" sz="1400" i="1" dirty="0"/>
              <a:t>As versões em espanhol de suas gravações lhe renderam grande fama inclusive na comunidade latina dos EUA, para onde se transferiu, chegando a apresentar-se no renomado </a:t>
            </a:r>
            <a:r>
              <a:rPr lang="pt-BR" sz="1400" i="1" dirty="0" err="1"/>
              <a:t>Carnegie</a:t>
            </a:r>
            <a:r>
              <a:rPr lang="pt-BR" sz="1400" i="1" dirty="0"/>
              <a:t> Hall.</a:t>
            </a:r>
            <a:br>
              <a:rPr lang="pt-BR" sz="1400" i="1" dirty="0"/>
            </a:br>
            <a:r>
              <a:rPr lang="pt-BR" sz="1400" i="1" dirty="0"/>
              <a:t/>
            </a:r>
            <a:br>
              <a:rPr lang="pt-BR" sz="1400" i="1" dirty="0"/>
            </a:br>
            <a:r>
              <a:rPr lang="pt-BR" sz="1400" i="1" dirty="0"/>
              <a:t>Casado com a cantora </a:t>
            </a:r>
            <a:r>
              <a:rPr lang="pt-BR" sz="1400" b="1" i="1" dirty="0"/>
              <a:t>Marta Mendonça </a:t>
            </a:r>
            <a:r>
              <a:rPr lang="pt-BR" sz="1400" i="1" dirty="0"/>
              <a:t>e pai de </a:t>
            </a:r>
            <a:r>
              <a:rPr lang="pt-BR" sz="1400" b="1" i="1" dirty="0" err="1"/>
              <a:t>Altemar</a:t>
            </a:r>
            <a:r>
              <a:rPr lang="pt-BR" sz="1400" b="1" i="1" dirty="0"/>
              <a:t> Dutra Júnior,</a:t>
            </a:r>
            <a:r>
              <a:rPr lang="pt-BR" sz="1400" i="1" dirty="0"/>
              <a:t> que também segue carreira artística.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400" i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i="1" dirty="0"/>
              <a:t> </a:t>
            </a:r>
            <a:r>
              <a:rPr lang="pt-BR" sz="1400" b="1" i="1" dirty="0" err="1"/>
              <a:t>Altemar</a:t>
            </a:r>
            <a:r>
              <a:rPr lang="pt-BR" sz="1400" i="1" dirty="0"/>
              <a:t> morreu aos 43 anos, em 9 de novembro de 1983, em Nova York, cidade onde então vivia, vitimado por um derrame cerebral durante apresentação na boate “El Continente”.</a:t>
            </a:r>
            <a:br>
              <a:rPr lang="pt-BR" sz="1400" i="1" dirty="0"/>
            </a:br>
            <a:r>
              <a:rPr lang="pt-BR" sz="1400" dirty="0"/>
              <a:t/>
            </a:r>
            <a:br>
              <a:rPr lang="pt-BR" sz="1400" dirty="0"/>
            </a:br>
            <a:endParaRPr lang="es-AR" sz="1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1333">
        <p:circle/>
      </p:transition>
    </mc:Choice>
    <mc:Fallback>
      <p:transition spd="slow" advTm="3133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382183" y="4162133"/>
            <a:ext cx="3672409" cy="224676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Até recusarei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beijar os lábios teus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Pra não sentir o gosto amargo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deste adeus final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4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Talvez </a:t>
            </a: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na chama desse amor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ainda arde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 coragem se acovarde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e se queime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E eu me perca em ti </a:t>
            </a:r>
            <a:endParaRPr lang="es-AR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171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6732240" y="6239024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AR" altLang="pt-BR" dirty="0" err="1" smtClean="0">
                <a:solidFill>
                  <a:srgbClr val="002060"/>
                </a:solidFill>
              </a:rPr>
              <a:t>nassif</a:t>
            </a:r>
            <a:r>
              <a:rPr lang="es-AR" altLang="pt-BR" dirty="0" smtClean="0">
                <a:solidFill>
                  <a:srgbClr val="002060"/>
                </a:solidFill>
              </a:rPr>
              <a:t> </a:t>
            </a:r>
            <a:r>
              <a:rPr lang="es-AR" altLang="pt-BR" dirty="0" err="1" smtClean="0">
                <a:solidFill>
                  <a:srgbClr val="002060"/>
                </a:solidFill>
              </a:rPr>
              <a:t>slides</a:t>
            </a:r>
            <a:r>
              <a:rPr lang="es-AR" altLang="pt-BR" dirty="0" smtClean="0">
                <a:solidFill>
                  <a:srgbClr val="002060"/>
                </a:solidFill>
              </a:rPr>
              <a:t> </a:t>
            </a:r>
            <a:endParaRPr lang="es-AR" altLang="pt-BR" dirty="0">
              <a:solidFill>
                <a:srgbClr val="00206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0" y="116632"/>
            <a:ext cx="1741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nunca te direi</a:t>
            </a:r>
            <a:endParaRPr lang="es-AR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1416">
        <p14:prism isContent="1"/>
      </p:transition>
    </mc:Choice>
    <mc:Fallback>
      <p:transition spd="slow" advTm="414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00834"/>
              </p:ext>
            </p:extLst>
          </p:nvPr>
        </p:nvGraphicFramePr>
        <p:xfrm>
          <a:off x="2987824" y="1052736"/>
          <a:ext cx="3143250" cy="4680520"/>
        </p:xfrm>
        <a:graphic>
          <a:graphicData uri="http://schemas.openxmlformats.org/drawingml/2006/table">
            <a:tbl>
              <a:tblPr/>
              <a:tblGrid>
                <a:gridCol w="3143250"/>
              </a:tblGrid>
              <a:tr h="46805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 smtClean="0">
                          <a:solidFill>
                            <a:srgbClr val="002060"/>
                          </a:solidFill>
                          <a:latin typeface="Times New Roman"/>
                        </a:rPr>
                        <a:t>NUNCA </a:t>
                      </a:r>
                      <a:r>
                        <a:rPr lang="pt-BR" sz="1600" b="1" dirty="0">
                          <a:solidFill>
                            <a:srgbClr val="002060"/>
                          </a:solidFill>
                          <a:latin typeface="Times New Roman"/>
                        </a:rPr>
                        <a:t>TE DIREI</a:t>
                      </a: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00"/>
                          </a:solidFill>
                          <a:latin typeface="Verdana"/>
                        </a:rPr>
                        <a:t>Composição</a:t>
                      </a:r>
                      <a:r>
                        <a:rPr lang="pt-BR" sz="900" dirty="0">
                          <a:solidFill>
                            <a:srgbClr val="000000"/>
                          </a:solidFill>
                          <a:latin typeface="Verdana"/>
                        </a:rPr>
                        <a:t>: </a:t>
                      </a:r>
                      <a:r>
                        <a:rPr lang="pt-BR" sz="900" dirty="0" err="1">
                          <a:solidFill>
                            <a:srgbClr val="000000"/>
                          </a:solidFill>
                          <a:latin typeface="Verdana"/>
                        </a:rPr>
                        <a:t>Britinho</a:t>
                      </a:r>
                      <a:r>
                        <a:rPr lang="pt-BR" sz="900" dirty="0">
                          <a:solidFill>
                            <a:srgbClr val="000000"/>
                          </a:solidFill>
                          <a:latin typeface="Verdana"/>
                        </a:rPr>
                        <a:t> (João Adelino Leal Brito) </a:t>
                      </a:r>
                      <a:endParaRPr lang="pt-BR" sz="900" dirty="0" smtClean="0">
                        <a:solidFill>
                          <a:srgbClr val="000000"/>
                        </a:solidFill>
                        <a:latin typeface="Verdana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solidFill>
                            <a:srgbClr val="000000"/>
                          </a:solidFill>
                          <a:latin typeface="Verdana"/>
                        </a:rPr>
                        <a:t>Fernando </a:t>
                      </a:r>
                      <a:r>
                        <a:rPr lang="pt-BR" sz="900" dirty="0">
                          <a:solidFill>
                            <a:srgbClr val="000000"/>
                          </a:solidFill>
                          <a:latin typeface="Verdana"/>
                        </a:rPr>
                        <a:t>César</a:t>
                      </a:r>
                      <a:br>
                        <a:rPr lang="pt-BR" sz="9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pt-BR" sz="900" b="1" dirty="0" smtClean="0">
                          <a:solidFill>
                            <a:srgbClr val="000000"/>
                          </a:solidFill>
                          <a:latin typeface="Verdana"/>
                        </a:rPr>
                        <a:t>Interpretação</a:t>
                      </a:r>
                      <a:r>
                        <a:rPr lang="pt-BR" sz="900" dirty="0">
                          <a:solidFill>
                            <a:srgbClr val="000000"/>
                          </a:solidFill>
                          <a:latin typeface="Verdana"/>
                        </a:rPr>
                        <a:t>: </a:t>
                      </a:r>
                      <a:r>
                        <a:rPr lang="pt-BR" sz="1050" dirty="0">
                          <a:solidFill>
                            <a:srgbClr val="002060"/>
                          </a:solidFill>
                          <a:latin typeface="Verdana"/>
                        </a:rPr>
                        <a:t>Altemar Dutra</a:t>
                      </a:r>
                      <a:endParaRPr lang="pt-BR" sz="900" dirty="0">
                        <a:solidFill>
                          <a:srgbClr val="002060"/>
                        </a:solidFill>
                        <a:latin typeface="Verdana"/>
                      </a:endParaRPr>
                    </a:p>
                    <a:p>
                      <a:pPr algn="ctr"/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E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nunca te direi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Que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és o meu amor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E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seja onde for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Contigo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eu não irei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E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pra não ter mais que sofrer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Hei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de fugir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Mesmo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que tenha que morrer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Ou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de saudade, ou de </a:t>
                      </a:r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tristeza</a:t>
                      </a: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Até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recusarei beijar os lábios teus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Pra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não sentir o gosto amargo deste adeus final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Talvez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na chama desse amor que ainda arde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A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coragem se acovarde e se queime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E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eu me perca em ti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900" b="1" dirty="0" smtClean="0">
                          <a:solidFill>
                            <a:srgbClr val="C00000"/>
                          </a:solidFill>
                        </a:rPr>
                        <a:t>[</a:t>
                      </a:r>
                      <a:r>
                        <a:rPr lang="pt-BR" sz="900" b="1" dirty="0">
                          <a:solidFill>
                            <a:srgbClr val="C00000"/>
                          </a:solidFill>
                        </a:rPr>
                        <a:t>Solo] </a:t>
                      </a:r>
                      <a:endParaRPr lang="pt-BR" sz="9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Até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recusarei beijar os lábios teus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Pra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não sentir o gosto amargo deste adeus final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Talvez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na chama desse amor que ainda arde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A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coragem se acovarde e se queime </a:t>
                      </a:r>
                      <a:endParaRPr lang="pt-BR" sz="11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pt-BR" sz="1100" b="1" dirty="0" smtClean="0">
                          <a:solidFill>
                            <a:srgbClr val="C00000"/>
                          </a:solidFill>
                        </a:rPr>
                        <a:t>E </a:t>
                      </a:r>
                      <a:r>
                        <a:rPr lang="pt-BR" sz="1100" b="1" dirty="0">
                          <a:solidFill>
                            <a:srgbClr val="C00000"/>
                          </a:solidFill>
                        </a:rPr>
                        <a:t>eu me perca em ti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201" name="Picture 2" descr="http://www.beakauffmann.com/imagem/bea_linh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57800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3" descr="http://www.beakauffmann.com/imagem/bea_som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775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3" name="Espaço Reservado para Rodapé 5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AR" altLang="pt-BR" smtClean="0">
                <a:solidFill>
                  <a:srgbClr val="002060"/>
                </a:solidFill>
              </a:rPr>
              <a:t>nassif slides </a:t>
            </a:r>
            <a:endParaRPr lang="es-AR" altLang="pt-BR">
              <a:solidFill>
                <a:srgbClr val="002060"/>
              </a:solidFill>
            </a:endParaRPr>
          </a:p>
        </p:txBody>
      </p:sp>
      <p:pic>
        <p:nvPicPr>
          <p:cNvPr id="8206" name="Picture 14" descr="C:\Users\ACNNASSIF\Pictures\altemarzzzzzz profile-bigw11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76870"/>
            <a:ext cx="1620000" cy="190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588009" y="4228601"/>
            <a:ext cx="114326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050" dirty="0">
                <a:solidFill>
                  <a:srgbClr val="002060"/>
                </a:solidFill>
                <a:latin typeface="Verdana"/>
              </a:rPr>
              <a:t>Altemar Dutra</a:t>
            </a:r>
            <a:endParaRPr lang="es-ES_tradnl" dirty="0"/>
          </a:p>
        </p:txBody>
      </p:sp>
      <p:pic>
        <p:nvPicPr>
          <p:cNvPr id="8207" name="Picture 15" descr="C:\Users\ACNNASSIF\Pictures\nassif  Familia - Rajar 039   0xxxx0jp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76870"/>
            <a:ext cx="14478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635896" y="5812061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000" b="1" dirty="0" err="1" smtClean="0">
                <a:solidFill>
                  <a:srgbClr val="002060"/>
                </a:solidFill>
              </a:rPr>
              <a:t>Formatação</a:t>
            </a:r>
            <a:r>
              <a:rPr lang="es-ES_tradnl" sz="1000" b="1" dirty="0" smtClean="0">
                <a:solidFill>
                  <a:srgbClr val="002060"/>
                </a:solidFill>
              </a:rPr>
              <a:t>: </a:t>
            </a:r>
            <a:r>
              <a:rPr lang="es-ES_tradnl" sz="1000" b="1" dirty="0" err="1" smtClean="0">
                <a:solidFill>
                  <a:srgbClr val="002060"/>
                </a:solidFill>
              </a:rPr>
              <a:t>NassifSlides</a:t>
            </a:r>
            <a:r>
              <a:rPr lang="es-ES_tradnl" sz="1000" b="1" dirty="0" smtClean="0">
                <a:solidFill>
                  <a:srgbClr val="002060"/>
                </a:solidFill>
              </a:rPr>
              <a:t> – 09/09/2016  -  </a:t>
            </a:r>
            <a:r>
              <a:rPr lang="es-ES_tradnl" sz="1000" b="1" dirty="0" err="1" smtClean="0">
                <a:solidFill>
                  <a:srgbClr val="002060"/>
                </a:solidFill>
              </a:rPr>
              <a:t>Imagens</a:t>
            </a:r>
            <a:r>
              <a:rPr lang="es-ES_tradnl" sz="1000" b="1" dirty="0" smtClean="0">
                <a:solidFill>
                  <a:srgbClr val="002060"/>
                </a:solidFill>
              </a:rPr>
              <a:t>: Internet</a:t>
            </a:r>
            <a:endParaRPr lang="es-ES_tradnl" sz="1000" b="1" dirty="0">
              <a:solidFill>
                <a:srgbClr val="00206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520036" y="4236932"/>
            <a:ext cx="864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050" dirty="0" smtClean="0"/>
              <a:t>   </a:t>
            </a:r>
            <a:r>
              <a:rPr lang="es-ES_tradnl" sz="1050" dirty="0" err="1" smtClean="0"/>
              <a:t>Nassif</a:t>
            </a:r>
            <a:endParaRPr lang="es-ES_tradnl" sz="105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8000">
        <p14:shred/>
      </p:transition>
    </mc:Choice>
    <mc:Fallback>
      <p:transition spd="slow" advTm="15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219</Words>
  <Application>Microsoft Office PowerPoint</Application>
  <PresentationFormat>Apresentação na tela (4:3)</PresentationFormat>
  <Paragraphs>77</Paragraphs>
  <Slides>8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4" baseType="lpstr">
      <vt:lpstr>Calibri</vt:lpstr>
      <vt:lpstr>Arial</vt:lpstr>
      <vt:lpstr>Verdana</vt:lpstr>
      <vt:lpstr>Bradley Hand ITC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7</cp:revision>
  <dcterms:created xsi:type="dcterms:W3CDTF">2016-09-09T02:08:49Z</dcterms:created>
  <dcterms:modified xsi:type="dcterms:W3CDTF">2016-09-09T04:03:57Z</dcterms:modified>
</cp:coreProperties>
</file>