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62" r:id="rId4"/>
    <p:sldId id="259" r:id="rId5"/>
    <p:sldId id="263" r:id="rId6"/>
    <p:sldId id="276" r:id="rId7"/>
    <p:sldId id="264" r:id="rId8"/>
    <p:sldId id="266" r:id="rId9"/>
    <p:sldId id="267" r:id="rId10"/>
    <p:sldId id="268" r:id="rId11"/>
    <p:sldId id="269" r:id="rId12"/>
    <p:sldId id="273" r:id="rId13"/>
    <p:sldId id="271" r:id="rId14"/>
    <p:sldId id="270" r:id="rId15"/>
    <p:sldId id="274" r:id="rId16"/>
    <p:sldId id="275" r:id="rId17"/>
    <p:sldId id="277" r:id="rId1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67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F7E1E4-1AB7-1FE7-1CE3-41CF1ECDF455}"/>
              </a:ext>
            </a:extLst>
          </p:cNvPr>
          <p:cNvSpPr>
            <a:spLocks noGrp="1"/>
          </p:cNvSpPr>
          <p:nvPr>
            <p:ph type="ctrTitle"/>
          </p:nvPr>
        </p:nvSpPr>
        <p:spPr>
          <a:xfrm>
            <a:off x="1143000" y="1122363"/>
            <a:ext cx="6858000" cy="2387600"/>
          </a:xfrm>
        </p:spPr>
        <p:txBody>
          <a:bodyPr anchor="b"/>
          <a:lstStyle>
            <a:lvl1pPr algn="ctr">
              <a:defRPr sz="4500"/>
            </a:lvl1pPr>
          </a:lstStyle>
          <a:p>
            <a:r>
              <a:rPr lang="pt-BR"/>
              <a:t>Clique para editar o título Mestre</a:t>
            </a:r>
          </a:p>
        </p:txBody>
      </p:sp>
      <p:sp>
        <p:nvSpPr>
          <p:cNvPr id="3" name="Subtítulo 2">
            <a:extLst>
              <a:ext uri="{FF2B5EF4-FFF2-40B4-BE49-F238E27FC236}">
                <a16:creationId xmlns:a16="http://schemas.microsoft.com/office/drawing/2014/main" id="{E388352B-BEB6-D8B1-6E26-1166A8D73AC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30F1DB2D-9D18-CFFF-602C-33C19D798265}"/>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5" name="Espaço Reservado para Rodapé 4">
            <a:extLst>
              <a:ext uri="{FF2B5EF4-FFF2-40B4-BE49-F238E27FC236}">
                <a16:creationId xmlns:a16="http://schemas.microsoft.com/office/drawing/2014/main" id="{E085B22C-477D-0A1D-8E2E-8160CB1E5354}"/>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608F4223-7F3C-AADF-790C-5E8188CD3082}"/>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2325437206"/>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3E7D47-17D3-9E33-4A34-DA1C06F3651A}"/>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10EE2CC7-3D08-9A12-090B-3CB718461AB0}"/>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93421E4F-2E0C-BF11-F195-E6B8E1AE889B}"/>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5" name="Espaço Reservado para Rodapé 4">
            <a:extLst>
              <a:ext uri="{FF2B5EF4-FFF2-40B4-BE49-F238E27FC236}">
                <a16:creationId xmlns:a16="http://schemas.microsoft.com/office/drawing/2014/main" id="{EBFB2FE0-A0EE-12E1-58A0-A2974B3AFF9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2F45366D-AB49-18B4-D2D0-8BCBE2F7202B}"/>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533452716"/>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55B7FD-9685-2448-FE30-25B34736FF9D}"/>
              </a:ext>
            </a:extLst>
          </p:cNvPr>
          <p:cNvSpPr>
            <a:spLocks noGrp="1"/>
          </p:cNvSpPr>
          <p:nvPr>
            <p:ph type="title"/>
          </p:nvPr>
        </p:nvSpPr>
        <p:spPr>
          <a:xfrm>
            <a:off x="623888" y="1709739"/>
            <a:ext cx="7886700" cy="2852737"/>
          </a:xfrm>
        </p:spPr>
        <p:txBody>
          <a:bodyPr anchor="b"/>
          <a:lstStyle>
            <a:lvl1pPr>
              <a:defRPr sz="4500"/>
            </a:lvl1pPr>
          </a:lstStyle>
          <a:p>
            <a:r>
              <a:rPr lang="pt-BR"/>
              <a:t>Clique para editar o título Mestre</a:t>
            </a:r>
          </a:p>
        </p:txBody>
      </p:sp>
      <p:sp>
        <p:nvSpPr>
          <p:cNvPr id="3" name="Espaço Reservado para Texto 2">
            <a:extLst>
              <a:ext uri="{FF2B5EF4-FFF2-40B4-BE49-F238E27FC236}">
                <a16:creationId xmlns:a16="http://schemas.microsoft.com/office/drawing/2014/main" id="{5F81861C-F1B1-1CCF-0505-27E9B6417CD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89C8037E-9DAC-BFAD-A063-519F416C24C0}"/>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5" name="Espaço Reservado para Rodapé 4">
            <a:extLst>
              <a:ext uri="{FF2B5EF4-FFF2-40B4-BE49-F238E27FC236}">
                <a16:creationId xmlns:a16="http://schemas.microsoft.com/office/drawing/2014/main" id="{373ABD02-2255-6807-32D3-85D58AEA48B4}"/>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10DB8D73-1AC8-CC4B-D3D9-79BC12BDE7B7}"/>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4142954754"/>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C374C3-11C4-9550-377D-7EF773D412E8}"/>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BD7A77E5-AD65-BFEE-122A-B8D0005E7F1D}"/>
              </a:ext>
            </a:extLst>
          </p:cNvPr>
          <p:cNvSpPr>
            <a:spLocks noGrp="1"/>
          </p:cNvSpPr>
          <p:nvPr>
            <p:ph sz="half" idx="1"/>
          </p:nvPr>
        </p:nvSpPr>
        <p:spPr>
          <a:xfrm>
            <a:off x="6286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337032E0-DEAD-779C-240B-3282811D8BA4}"/>
              </a:ext>
            </a:extLst>
          </p:cNvPr>
          <p:cNvSpPr>
            <a:spLocks noGrp="1"/>
          </p:cNvSpPr>
          <p:nvPr>
            <p:ph sz="half" idx="2"/>
          </p:nvPr>
        </p:nvSpPr>
        <p:spPr>
          <a:xfrm>
            <a:off x="46291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E6303186-DEA9-03ED-51EA-526089BEA0C2}"/>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6" name="Espaço Reservado para Rodapé 5">
            <a:extLst>
              <a:ext uri="{FF2B5EF4-FFF2-40B4-BE49-F238E27FC236}">
                <a16:creationId xmlns:a16="http://schemas.microsoft.com/office/drawing/2014/main" id="{1DF75615-6A0C-A2F0-53E9-0B9C565D3B84}"/>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931C6F8A-EBD8-571E-67FD-63A61FC6766B}"/>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3091880945"/>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AAE19E-70F5-0114-C6E2-6F4437A4AA84}"/>
              </a:ext>
            </a:extLst>
          </p:cNvPr>
          <p:cNvSpPr>
            <a:spLocks noGrp="1"/>
          </p:cNvSpPr>
          <p:nvPr>
            <p:ph type="title"/>
          </p:nvPr>
        </p:nvSpPr>
        <p:spPr>
          <a:xfrm>
            <a:off x="629841" y="365126"/>
            <a:ext cx="78867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E0EC65ED-AB31-1036-4593-C89A7B13D2BB}"/>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18C2CB97-0388-7876-87D4-481F9EC46AB9}"/>
              </a:ext>
            </a:extLst>
          </p:cNvPr>
          <p:cNvSpPr>
            <a:spLocks noGrp="1"/>
          </p:cNvSpPr>
          <p:nvPr>
            <p:ph sz="half" idx="2"/>
          </p:nvPr>
        </p:nvSpPr>
        <p:spPr>
          <a:xfrm>
            <a:off x="629842" y="2505075"/>
            <a:ext cx="3868340"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EBF151C2-352A-13EA-2C3E-C68B343CF23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0DAE0FD8-83B2-296C-79D9-74C6FD090E7A}"/>
              </a:ext>
            </a:extLst>
          </p:cNvPr>
          <p:cNvSpPr>
            <a:spLocks noGrp="1"/>
          </p:cNvSpPr>
          <p:nvPr>
            <p:ph sz="quarter" idx="4"/>
          </p:nvPr>
        </p:nvSpPr>
        <p:spPr>
          <a:xfrm>
            <a:off x="4629150" y="2505075"/>
            <a:ext cx="3887391"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7841BCB8-C105-17DF-BBA2-D16A19EE2DAC}"/>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8" name="Espaço Reservado para Rodapé 7">
            <a:extLst>
              <a:ext uri="{FF2B5EF4-FFF2-40B4-BE49-F238E27FC236}">
                <a16:creationId xmlns:a16="http://schemas.microsoft.com/office/drawing/2014/main" id="{86D90A37-E2B2-1DC9-6D4C-C31D1CBED381}"/>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18933597-2BAD-8E2A-E3B8-4743303DC192}"/>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461179472"/>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37CFF6-AE44-89A8-4B16-DBD9800523A4}"/>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BE0167FB-56F7-ECF3-9542-7BD3D19F0D19}"/>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4" name="Espaço Reservado para Rodapé 3">
            <a:extLst>
              <a:ext uri="{FF2B5EF4-FFF2-40B4-BE49-F238E27FC236}">
                <a16:creationId xmlns:a16="http://schemas.microsoft.com/office/drawing/2014/main" id="{FFA0A61C-C355-3E97-5054-62D58F689D9F}"/>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8BBF9E38-BC96-4878-1397-A0716D62670B}"/>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666802272"/>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FEB09806-8333-954C-956C-E480F1AA44A0}"/>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3" name="Espaço Reservado para Rodapé 2">
            <a:extLst>
              <a:ext uri="{FF2B5EF4-FFF2-40B4-BE49-F238E27FC236}">
                <a16:creationId xmlns:a16="http://schemas.microsoft.com/office/drawing/2014/main" id="{35222623-4C86-B2ED-3F2C-6B677E0BBF26}"/>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51BD780D-FF55-4A5A-3382-FBE4E7A118CE}"/>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3351263202"/>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31574C-9FF8-4F40-2858-D7976A971F02}"/>
              </a:ext>
            </a:extLst>
          </p:cNvPr>
          <p:cNvSpPr>
            <a:spLocks noGrp="1"/>
          </p:cNvSpPr>
          <p:nvPr>
            <p:ph type="title"/>
          </p:nvPr>
        </p:nvSpPr>
        <p:spPr>
          <a:xfrm>
            <a:off x="629841" y="457200"/>
            <a:ext cx="2949178" cy="1600200"/>
          </a:xfrm>
        </p:spPr>
        <p:txBody>
          <a:bodyPr anchor="b"/>
          <a:lstStyle>
            <a:lvl1pPr>
              <a:defRPr sz="24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1AD001DB-1603-50A4-1F98-296C0BC64D9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D53A6432-39C8-ED0C-92E7-899ED74A45F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9D16D632-2B7E-878C-0FDB-C51586151BAD}"/>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6" name="Espaço Reservado para Rodapé 5">
            <a:extLst>
              <a:ext uri="{FF2B5EF4-FFF2-40B4-BE49-F238E27FC236}">
                <a16:creationId xmlns:a16="http://schemas.microsoft.com/office/drawing/2014/main" id="{037D0DB9-8ED8-9ADA-75EA-64EB6B130BC6}"/>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FF90FAA3-D6D3-ED89-563D-A60E57BF95B2}"/>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2941207500"/>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26D6FE-9CBF-BDAA-7652-F06FCAEBBC23}"/>
              </a:ext>
            </a:extLst>
          </p:cNvPr>
          <p:cNvSpPr>
            <a:spLocks noGrp="1"/>
          </p:cNvSpPr>
          <p:nvPr>
            <p:ph type="title"/>
          </p:nvPr>
        </p:nvSpPr>
        <p:spPr>
          <a:xfrm>
            <a:off x="629841" y="457200"/>
            <a:ext cx="2949178" cy="1600200"/>
          </a:xfrm>
        </p:spPr>
        <p:txBody>
          <a:bodyPr anchor="b"/>
          <a:lstStyle>
            <a:lvl1pPr>
              <a:defRPr sz="2400"/>
            </a:lvl1pPr>
          </a:lstStyle>
          <a:p>
            <a:r>
              <a:rPr lang="pt-BR"/>
              <a:t>Clique para editar o título Mestre</a:t>
            </a:r>
          </a:p>
        </p:txBody>
      </p:sp>
      <p:sp>
        <p:nvSpPr>
          <p:cNvPr id="3" name="Espaço Reservado para Imagem 2">
            <a:extLst>
              <a:ext uri="{FF2B5EF4-FFF2-40B4-BE49-F238E27FC236}">
                <a16:creationId xmlns:a16="http://schemas.microsoft.com/office/drawing/2014/main" id="{44794219-B2EA-7D5B-3D3A-A7F6B71FD35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pt-BR"/>
          </a:p>
        </p:txBody>
      </p:sp>
      <p:sp>
        <p:nvSpPr>
          <p:cNvPr id="4" name="Espaço Reservado para Texto 3">
            <a:extLst>
              <a:ext uri="{FF2B5EF4-FFF2-40B4-BE49-F238E27FC236}">
                <a16:creationId xmlns:a16="http://schemas.microsoft.com/office/drawing/2014/main" id="{3BF9F1C3-D880-33B8-72DB-75091F88278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CF1D2479-5BBD-3C37-C691-71AE554B31C7}"/>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6" name="Espaço Reservado para Rodapé 5">
            <a:extLst>
              <a:ext uri="{FF2B5EF4-FFF2-40B4-BE49-F238E27FC236}">
                <a16:creationId xmlns:a16="http://schemas.microsoft.com/office/drawing/2014/main" id="{8640F484-6025-AB76-8C18-6C95DE3A9E67}"/>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09BB2162-DF5F-AA18-152F-62425ED88E86}"/>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1543212635"/>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C2DBCF-7E9D-2179-B24F-D30957D8EA41}"/>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087A8600-5C74-E9B0-B036-CE3C3AD3EB72}"/>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1F0DC778-C877-3BF7-19B3-5DAEEEDADC58}"/>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5" name="Espaço Reservado para Rodapé 4">
            <a:extLst>
              <a:ext uri="{FF2B5EF4-FFF2-40B4-BE49-F238E27FC236}">
                <a16:creationId xmlns:a16="http://schemas.microsoft.com/office/drawing/2014/main" id="{8FF55650-09A9-0055-9A4A-2244A18974A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4EE49DEC-2962-8A0F-E0FE-4165C925F9FB}"/>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1942296161"/>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73267C2-CFB4-1CC7-1619-E33E24741AD6}"/>
              </a:ext>
            </a:extLst>
          </p:cNvPr>
          <p:cNvSpPr>
            <a:spLocks noGrp="1"/>
          </p:cNvSpPr>
          <p:nvPr>
            <p:ph type="title" orient="vert"/>
          </p:nvPr>
        </p:nvSpPr>
        <p:spPr>
          <a:xfrm>
            <a:off x="6543675" y="365125"/>
            <a:ext cx="1971675"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7ABC1578-BE98-58A3-669D-FDF998AF23C2}"/>
              </a:ext>
            </a:extLst>
          </p:cNvPr>
          <p:cNvSpPr>
            <a:spLocks noGrp="1"/>
          </p:cNvSpPr>
          <p:nvPr>
            <p:ph type="body" orient="vert" idx="1"/>
          </p:nvPr>
        </p:nvSpPr>
        <p:spPr>
          <a:xfrm>
            <a:off x="628650" y="365125"/>
            <a:ext cx="5800725"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129C2E51-DF14-E623-D3AD-4B932CE21D9C}"/>
              </a:ext>
            </a:extLst>
          </p:cNvPr>
          <p:cNvSpPr>
            <a:spLocks noGrp="1"/>
          </p:cNvSpPr>
          <p:nvPr>
            <p:ph type="dt" sz="half" idx="10"/>
          </p:nvPr>
        </p:nvSpPr>
        <p:spPr/>
        <p:txBody>
          <a:bodyPr/>
          <a:lstStyle/>
          <a:p>
            <a:fld id="{E3FC9AF5-844B-4661-BB2B-EBBAB375FCA7}" type="datetimeFigureOut">
              <a:rPr lang="pt-BR" smtClean="0"/>
              <a:t>21/07/2022</a:t>
            </a:fld>
            <a:endParaRPr lang="pt-BR"/>
          </a:p>
        </p:txBody>
      </p:sp>
      <p:sp>
        <p:nvSpPr>
          <p:cNvPr id="5" name="Espaço Reservado para Rodapé 4">
            <a:extLst>
              <a:ext uri="{FF2B5EF4-FFF2-40B4-BE49-F238E27FC236}">
                <a16:creationId xmlns:a16="http://schemas.microsoft.com/office/drawing/2014/main" id="{67C789B6-CAB0-8D36-C6E9-0D0124262B05}"/>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DCC554AB-4B2F-75BA-7889-CB808FCE39B6}"/>
              </a:ext>
            </a:extLst>
          </p:cNvPr>
          <p:cNvSpPr>
            <a:spLocks noGrp="1"/>
          </p:cNvSpPr>
          <p:nvPr>
            <p:ph type="sldNum" sz="quarter" idx="12"/>
          </p:nvPr>
        </p:nvSpPr>
        <p:spPr/>
        <p:txBody>
          <a:bodyPr/>
          <a:lstStyle/>
          <a:p>
            <a:fld id="{0422A702-3C54-4E11-8426-0DD7CA5140D3}" type="slidenum">
              <a:rPr lang="pt-BR" smtClean="0"/>
              <a:t>‹nº›</a:t>
            </a:fld>
            <a:endParaRPr lang="pt-BR"/>
          </a:p>
        </p:txBody>
      </p:sp>
    </p:spTree>
    <p:extLst>
      <p:ext uri="{BB962C8B-B14F-4D97-AF65-F5344CB8AC3E}">
        <p14:creationId xmlns:p14="http://schemas.microsoft.com/office/powerpoint/2010/main" val="2970624304"/>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2057D7C4-06EA-D4C6-781C-13BDBC1AA24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FD95C457-00D0-3092-E95A-F444001BE50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F5CF29B7-A9DC-2E7A-C60C-C8F9390DD0F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3FC9AF5-844B-4661-BB2B-EBBAB375FCA7}" type="datetimeFigureOut">
              <a:rPr lang="pt-BR" smtClean="0"/>
              <a:t>21/07/2022</a:t>
            </a:fld>
            <a:endParaRPr lang="pt-BR"/>
          </a:p>
        </p:txBody>
      </p:sp>
      <p:sp>
        <p:nvSpPr>
          <p:cNvPr id="5" name="Espaço Reservado para Rodapé 4">
            <a:extLst>
              <a:ext uri="{FF2B5EF4-FFF2-40B4-BE49-F238E27FC236}">
                <a16:creationId xmlns:a16="http://schemas.microsoft.com/office/drawing/2014/main" id="{ED4F7637-B2BB-E086-6AD6-1B32C24D6C7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E4D220D7-2F34-4CCA-19E1-BA2ACE12CCE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422A702-3C54-4E11-8426-0DD7CA5140D3}" type="slidenum">
              <a:rPr lang="pt-BR" smtClean="0"/>
              <a:t>‹nº›</a:t>
            </a:fld>
            <a:endParaRPr lang="pt-BR"/>
          </a:p>
        </p:txBody>
      </p:sp>
    </p:spTree>
    <p:extLst>
      <p:ext uri="{BB962C8B-B14F-4D97-AF65-F5344CB8AC3E}">
        <p14:creationId xmlns:p14="http://schemas.microsoft.com/office/powerpoint/2010/main" val="1626352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sergrasan.com/" TargetMode="External"/><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Mulher sentada em uma mesa&#10;&#10;Descrição gerada automaticamente com confiança média">
            <a:extLst>
              <a:ext uri="{FF2B5EF4-FFF2-40B4-BE49-F238E27FC236}">
                <a16:creationId xmlns:a16="http://schemas.microsoft.com/office/drawing/2014/main" id="{DBC243C3-5365-ADEE-9D77-9BEEF032641F}"/>
              </a:ext>
            </a:extLst>
          </p:cNvPr>
          <p:cNvPicPr>
            <a:picLocks noChangeAspect="1"/>
          </p:cNvPicPr>
          <p:nvPr/>
        </p:nvPicPr>
        <p:blipFill rotWithShape="1">
          <a:blip r:embed="rId3">
            <a:extLst>
              <a:ext uri="{28A0092B-C50C-407E-A947-70E740481C1C}">
                <a14:useLocalDpi xmlns:a14="http://schemas.microsoft.com/office/drawing/2010/main" val="0"/>
              </a:ext>
            </a:extLst>
          </a:blip>
          <a:srcRect t="17536" b="40285"/>
          <a:stretch/>
        </p:blipFill>
        <p:spPr>
          <a:xfrm>
            <a:off x="20" y="1282"/>
            <a:ext cx="9143980" cy="6856718"/>
          </a:xfrm>
          <a:prstGeom prst="rect">
            <a:avLst/>
          </a:prstGeom>
        </p:spPr>
      </p:pic>
      <p:sp>
        <p:nvSpPr>
          <p:cNvPr id="4" name="CaixaDeTexto 3">
            <a:extLst>
              <a:ext uri="{FF2B5EF4-FFF2-40B4-BE49-F238E27FC236}">
                <a16:creationId xmlns:a16="http://schemas.microsoft.com/office/drawing/2014/main" id="{47F5417C-E2B7-4052-6771-E79A8EFBE170}"/>
              </a:ext>
            </a:extLst>
          </p:cNvPr>
          <p:cNvSpPr txBox="1"/>
          <p:nvPr/>
        </p:nvSpPr>
        <p:spPr>
          <a:xfrm>
            <a:off x="271304" y="140036"/>
            <a:ext cx="8641583" cy="6247864"/>
          </a:xfrm>
          <a:prstGeom prst="rect">
            <a:avLst/>
          </a:prstGeom>
          <a:noFill/>
        </p:spPr>
        <p:txBody>
          <a:bodyPr wrap="square" rtlCol="0">
            <a:spAutoFit/>
          </a:bodyPr>
          <a:lstStyle/>
          <a:p>
            <a:pPr algn="ctr"/>
            <a:r>
              <a:rPr lang="pt-BR" sz="4000" b="1" dirty="0">
                <a:solidFill>
                  <a:schemeClr val="bg1"/>
                </a:solidFill>
              </a:rPr>
              <a:t>MINHA MÃE DELZA MARIA DE PAIVA SILVEIRA NASCIDA NO DIA 21/10/1940 E TRANSIÇÃO EM 12/07/2022</a:t>
            </a:r>
          </a:p>
          <a:p>
            <a:pPr algn="ctr"/>
            <a:endParaRPr lang="pt-BR" sz="4000" b="1" dirty="0">
              <a:solidFill>
                <a:schemeClr val="bg1"/>
              </a:solidFill>
            </a:endParaRPr>
          </a:p>
          <a:p>
            <a:pPr algn="ctr"/>
            <a:endParaRPr lang="pt-BR" sz="4000" b="1" dirty="0">
              <a:solidFill>
                <a:schemeClr val="bg1"/>
              </a:solidFill>
            </a:endParaRPr>
          </a:p>
          <a:p>
            <a:pPr algn="ctr"/>
            <a:endParaRPr lang="pt-BR" sz="4000" b="1" dirty="0">
              <a:solidFill>
                <a:schemeClr val="bg1"/>
              </a:solidFill>
            </a:endParaRPr>
          </a:p>
          <a:p>
            <a:pPr algn="ctr"/>
            <a:endParaRPr lang="pt-BR" sz="4000" b="1" dirty="0">
              <a:solidFill>
                <a:schemeClr val="bg1"/>
              </a:solidFill>
            </a:endParaRPr>
          </a:p>
          <a:p>
            <a:pPr algn="ctr"/>
            <a:r>
              <a:rPr lang="pt-BR" sz="4000" b="1" dirty="0">
                <a:solidFill>
                  <a:schemeClr val="bg1"/>
                </a:solidFill>
                <a:effectLst/>
              </a:rPr>
              <a:t>Seu corpo se foi. Mas sua alma é eterna minha querida MÃEZINHA...</a:t>
            </a:r>
          </a:p>
          <a:p>
            <a:pPr algn="ctr"/>
            <a:r>
              <a:rPr lang="pt-BR" sz="4000" b="1" dirty="0">
                <a:solidFill>
                  <a:schemeClr val="bg1"/>
                </a:solidFill>
              </a:rPr>
              <a:t>NORMA AP SILVEIRA DE MORAES</a:t>
            </a:r>
            <a:endParaRPr lang="pt-BR" sz="4000" b="1" dirty="0">
              <a:solidFill>
                <a:schemeClr val="bg1"/>
              </a:solidFill>
              <a:effectLst/>
            </a:endParaRPr>
          </a:p>
        </p:txBody>
      </p:sp>
      <p:sp>
        <p:nvSpPr>
          <p:cNvPr id="5" name="Seta: para a Direita 4">
            <a:extLst>
              <a:ext uri="{FF2B5EF4-FFF2-40B4-BE49-F238E27FC236}">
                <a16:creationId xmlns:a16="http://schemas.microsoft.com/office/drawing/2014/main" id="{0147F99C-9DDC-4C3C-C627-F7F99A5590E5}"/>
              </a:ext>
            </a:extLst>
          </p:cNvPr>
          <p:cNvSpPr/>
          <p:nvPr/>
        </p:nvSpPr>
        <p:spPr>
          <a:xfrm>
            <a:off x="2903974" y="6388541"/>
            <a:ext cx="5285433" cy="468177"/>
          </a:xfrm>
          <a:prstGeom prst="rightArrow">
            <a:avLst>
              <a:gd name="adj1" fmla="val 100000"/>
              <a:gd name="adj2" fmla="val 50000"/>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pt-BR" sz="2400" b="1" dirty="0">
                <a:solidFill>
                  <a:srgbClr val="FF0000"/>
                </a:solidFill>
              </a:rPr>
              <a:t>DAR ENTER PARA PROSSEGUIR</a:t>
            </a:r>
          </a:p>
        </p:txBody>
      </p:sp>
    </p:spTree>
    <p:extLst>
      <p:ext uri="{BB962C8B-B14F-4D97-AF65-F5344CB8AC3E}">
        <p14:creationId xmlns:p14="http://schemas.microsoft.com/office/powerpoint/2010/main" val="4079077139"/>
      </p:ext>
    </p:extLst>
  </p:cSld>
  <p:clrMapOvr>
    <a:masterClrMapping/>
  </p:clrMapOvr>
  <mc:AlternateContent xmlns:mc="http://schemas.openxmlformats.org/markup-compatibility/2006">
    <mc:Choice xmlns:p14="http://schemas.microsoft.com/office/powerpoint/2010/main" Requires="p14">
      <p:transition spd="slow" p14:dur="15000">
        <p:push dir="u"/>
        <p:sndAc>
          <p:stSnd loop="1">
            <p:snd r:embed="rId2" name="celine_dion_immortality_2.18_cut_8bts.wav"/>
          </p:stSnd>
        </p:sndAc>
      </p:transition>
    </mc:Choice>
    <mc:Fallback>
      <p:transition spd="slow">
        <p:push dir="u"/>
        <p:sndAc>
          <p:stSnd loop="1">
            <p:snd r:embed="rId2" name="celine_dion_immortality_2.18_cut_8b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4">
                                            <p:txEl>
                                              <p:pRg st="5" end="5"/>
                                            </p:txEl>
                                          </p:spTgt>
                                        </p:tgtEl>
                                        <p:attrNameLst>
                                          <p:attrName>style.visibility</p:attrName>
                                        </p:attrNameLst>
                                      </p:cBhvr>
                                      <p:to>
                                        <p:strVal val="visible"/>
                                      </p:to>
                                    </p:set>
                                    <p:anim by="(-#ppt_w*2)" calcmode="lin" valueType="num">
                                      <p:cBhvr rctx="PPT">
                                        <p:cTn id="13" dur="500" autoRev="1" fill="hold">
                                          <p:stCondLst>
                                            <p:cond delay="0"/>
                                          </p:stCondLst>
                                        </p:cTn>
                                        <p:tgtEl>
                                          <p:spTgt spid="4">
                                            <p:txEl>
                                              <p:pRg st="5" end="5"/>
                                            </p:txEl>
                                          </p:spTgt>
                                        </p:tgtEl>
                                        <p:attrNameLst>
                                          <p:attrName>ppt_w</p:attrName>
                                        </p:attrNameLst>
                                      </p:cBhvr>
                                    </p:anim>
                                    <p:anim by="(#ppt_w*0.50)" calcmode="lin" valueType="num">
                                      <p:cBhvr>
                                        <p:cTn id="14" dur="500" decel="50000" autoRev="1" fill="hold">
                                          <p:stCondLst>
                                            <p:cond delay="0"/>
                                          </p:stCondLst>
                                        </p:cTn>
                                        <p:tgtEl>
                                          <p:spTgt spid="4">
                                            <p:txEl>
                                              <p:pRg st="5" end="5"/>
                                            </p:txEl>
                                          </p:spTgt>
                                        </p:tgtEl>
                                        <p:attrNameLst>
                                          <p:attrName>ppt_x</p:attrName>
                                        </p:attrNameLst>
                                      </p:cBhvr>
                                    </p:anim>
                                    <p:anim from="(-#ppt_h/2)" to="(#ppt_y)" calcmode="lin" valueType="num">
                                      <p:cBhvr>
                                        <p:cTn id="15" dur="1000" fill="hold">
                                          <p:stCondLst>
                                            <p:cond delay="0"/>
                                          </p:stCondLst>
                                        </p:cTn>
                                        <p:tgtEl>
                                          <p:spTgt spid="4">
                                            <p:txEl>
                                              <p:pRg st="5" end="5"/>
                                            </p:txEl>
                                          </p:spTgt>
                                        </p:tgtEl>
                                        <p:attrNameLst>
                                          <p:attrName>ppt_y</p:attrName>
                                        </p:attrNameLst>
                                      </p:cBhvr>
                                    </p:anim>
                                    <p:animRot by="21600000">
                                      <p:cBhvr>
                                        <p:cTn id="16" dur="1000" fill="hold">
                                          <p:stCondLst>
                                            <p:cond delay="0"/>
                                          </p:stCondLst>
                                        </p:cTn>
                                        <p:tgtEl>
                                          <p:spTgt spid="4">
                                            <p:txEl>
                                              <p:pRg st="5" end="5"/>
                                            </p:txEl>
                                          </p:spTgt>
                                        </p:tgtEl>
                                        <p:attrNameLst>
                                          <p:attrName>r</p:attrName>
                                        </p:attrNameLst>
                                      </p:cBhvr>
                                    </p:animRot>
                                  </p:childTnLst>
                                </p:cTn>
                              </p:par>
                              <p:par>
                                <p:cTn id="17" presetID="56" presetClass="entr" presetSubtype="0" fill="hold" nodeType="withEffect">
                                  <p:stCondLst>
                                    <p:cond delay="0"/>
                                  </p:stCondLst>
                                  <p:iterate type="lt">
                                    <p:tmPct val="10000"/>
                                  </p:iterate>
                                  <p:childTnLst>
                                    <p:set>
                                      <p:cBhvr>
                                        <p:cTn id="18" dur="1" fill="hold">
                                          <p:stCondLst>
                                            <p:cond delay="0"/>
                                          </p:stCondLst>
                                        </p:cTn>
                                        <p:tgtEl>
                                          <p:spTgt spid="4">
                                            <p:txEl>
                                              <p:pRg st="6" end="6"/>
                                            </p:txEl>
                                          </p:spTgt>
                                        </p:tgtEl>
                                        <p:attrNameLst>
                                          <p:attrName>style.visibility</p:attrName>
                                        </p:attrNameLst>
                                      </p:cBhvr>
                                      <p:to>
                                        <p:strVal val="visible"/>
                                      </p:to>
                                    </p:set>
                                    <p:anim by="(-#ppt_w*2)" calcmode="lin" valueType="num">
                                      <p:cBhvr rctx="PPT">
                                        <p:cTn id="19" dur="500" autoRev="1" fill="hold">
                                          <p:stCondLst>
                                            <p:cond delay="0"/>
                                          </p:stCondLst>
                                        </p:cTn>
                                        <p:tgtEl>
                                          <p:spTgt spid="4">
                                            <p:txEl>
                                              <p:pRg st="6" end="6"/>
                                            </p:txEl>
                                          </p:spTgt>
                                        </p:tgtEl>
                                        <p:attrNameLst>
                                          <p:attrName>ppt_w</p:attrName>
                                        </p:attrNameLst>
                                      </p:cBhvr>
                                    </p:anim>
                                    <p:anim by="(#ppt_w*0.50)" calcmode="lin" valueType="num">
                                      <p:cBhvr>
                                        <p:cTn id="20" dur="500" decel="50000" autoRev="1" fill="hold">
                                          <p:stCondLst>
                                            <p:cond delay="0"/>
                                          </p:stCondLst>
                                        </p:cTn>
                                        <p:tgtEl>
                                          <p:spTgt spid="4">
                                            <p:txEl>
                                              <p:pRg st="6" end="6"/>
                                            </p:txEl>
                                          </p:spTgt>
                                        </p:tgtEl>
                                        <p:attrNameLst>
                                          <p:attrName>ppt_x</p:attrName>
                                        </p:attrNameLst>
                                      </p:cBhvr>
                                    </p:anim>
                                    <p:anim from="(-#ppt_h/2)" to="(#ppt_y)" calcmode="lin" valueType="num">
                                      <p:cBhvr>
                                        <p:cTn id="21" dur="1000" fill="hold">
                                          <p:stCondLst>
                                            <p:cond delay="0"/>
                                          </p:stCondLst>
                                        </p:cTn>
                                        <p:tgtEl>
                                          <p:spTgt spid="4">
                                            <p:txEl>
                                              <p:pRg st="6" end="6"/>
                                            </p:txEl>
                                          </p:spTgt>
                                        </p:tgtEl>
                                        <p:attrNameLst>
                                          <p:attrName>ppt_y</p:attrName>
                                        </p:attrNameLst>
                                      </p:cBhvr>
                                    </p:anim>
                                    <p:animRot by="21600000">
                                      <p:cBhvr>
                                        <p:cTn id="22" dur="1000" fill="hold">
                                          <p:stCondLst>
                                            <p:cond delay="0"/>
                                          </p:stCondLst>
                                        </p:cTn>
                                        <p:tgtEl>
                                          <p:spTgt spid="4">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Mulher sorrindo em cozinha&#10;&#10;Descrição gerada automaticamente">
            <a:extLst>
              <a:ext uri="{FF2B5EF4-FFF2-40B4-BE49-F238E27FC236}">
                <a16:creationId xmlns:a16="http://schemas.microsoft.com/office/drawing/2014/main" id="{A86E5441-6CFA-AADC-EABB-17D7FACF4AE5}"/>
              </a:ext>
            </a:extLst>
          </p:cNvPr>
          <p:cNvPicPr>
            <a:picLocks noChangeAspect="1"/>
          </p:cNvPicPr>
          <p:nvPr/>
        </p:nvPicPr>
        <p:blipFill rotWithShape="1">
          <a:blip r:embed="rId2">
            <a:extLst>
              <a:ext uri="{28A0092B-C50C-407E-A947-70E740481C1C}">
                <a14:useLocalDpi xmlns:a14="http://schemas.microsoft.com/office/drawing/2010/main" val="0"/>
              </a:ext>
            </a:extLst>
          </a:blip>
          <a:srcRect l="17383" r="7602" b="-1"/>
          <a:stretch/>
        </p:blipFill>
        <p:spPr>
          <a:xfrm>
            <a:off x="20" y="1282"/>
            <a:ext cx="9143980" cy="6856718"/>
          </a:xfrm>
          <a:prstGeom prst="rect">
            <a:avLst/>
          </a:prstGeom>
        </p:spPr>
      </p:pic>
      <p:sp>
        <p:nvSpPr>
          <p:cNvPr id="6" name="CaixaDeTexto 5">
            <a:extLst>
              <a:ext uri="{FF2B5EF4-FFF2-40B4-BE49-F238E27FC236}">
                <a16:creationId xmlns:a16="http://schemas.microsoft.com/office/drawing/2014/main" id="{552C1181-CD8C-C7A6-8FF3-F7D14FC7C522}"/>
              </a:ext>
            </a:extLst>
          </p:cNvPr>
          <p:cNvSpPr txBox="1"/>
          <p:nvPr/>
        </p:nvSpPr>
        <p:spPr>
          <a:xfrm>
            <a:off x="1205802" y="3808325"/>
            <a:ext cx="7154427" cy="2554545"/>
          </a:xfrm>
          <a:prstGeom prst="rect">
            <a:avLst/>
          </a:prstGeom>
          <a:noFill/>
        </p:spPr>
        <p:txBody>
          <a:bodyPr wrap="square" rtlCol="0">
            <a:spAutoFit/>
          </a:bodyPr>
          <a:lstStyle/>
          <a:p>
            <a:pPr algn="just"/>
            <a:r>
              <a:rPr lang="pt-BR" sz="3200" b="1" dirty="0">
                <a:solidFill>
                  <a:schemeClr val="bg1"/>
                </a:solidFill>
                <a:effectLst/>
              </a:rPr>
              <a:t>Choro de saudades. Mas apenas seu corpo se foi. A senhora estará sempre no meu pensamento e coração.</a:t>
            </a:r>
            <a:endParaRPr lang="pt-BR" sz="3200" dirty="0">
              <a:solidFill>
                <a:schemeClr val="bg1"/>
              </a:solidFill>
              <a:effectLst/>
            </a:endParaRPr>
          </a:p>
          <a:p>
            <a:pPr algn="just"/>
            <a:r>
              <a:rPr lang="pt-BR" sz="3200" b="1" dirty="0">
                <a:solidFill>
                  <a:schemeClr val="bg1"/>
                </a:solidFill>
                <a:effectLst/>
              </a:rPr>
              <a:t>Mesmo em pensamento vou te abraçar e fazer carinho.</a:t>
            </a:r>
            <a:endParaRPr lang="pt-BR" sz="3200" dirty="0">
              <a:solidFill>
                <a:schemeClr val="bg1"/>
              </a:solidFill>
              <a:effectLst/>
            </a:endParaRPr>
          </a:p>
        </p:txBody>
      </p:sp>
    </p:spTree>
    <p:extLst>
      <p:ext uri="{BB962C8B-B14F-4D97-AF65-F5344CB8AC3E}">
        <p14:creationId xmlns:p14="http://schemas.microsoft.com/office/powerpoint/2010/main" val="17517008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6">
                                            <p:txEl>
                                              <p:pRg st="1" end="1"/>
                                            </p:txEl>
                                          </p:spTgt>
                                        </p:tgtEl>
                                        <p:attrNameLst>
                                          <p:attrName>style.visibility</p:attrName>
                                        </p:attrNameLst>
                                      </p:cBhvr>
                                      <p:to>
                                        <p:strVal val="visible"/>
                                      </p:to>
                                    </p:set>
                                    <p:anim by="(-#ppt_w*2)" calcmode="lin" valueType="num">
                                      <p:cBhvr rctx="PPT">
                                        <p:cTn id="13" dur="500" autoRev="1" fill="hold">
                                          <p:stCondLst>
                                            <p:cond delay="0"/>
                                          </p:stCondLst>
                                        </p:cTn>
                                        <p:tgtEl>
                                          <p:spTgt spid="6">
                                            <p:txEl>
                                              <p:pRg st="1" end="1"/>
                                            </p:txEl>
                                          </p:spTgt>
                                        </p:tgtEl>
                                        <p:attrNameLst>
                                          <p:attrName>ppt_w</p:attrName>
                                        </p:attrNameLst>
                                      </p:cBhvr>
                                    </p:anim>
                                    <p:anim by="(#ppt_w*0.50)" calcmode="lin" valueType="num">
                                      <p:cBhvr>
                                        <p:cTn id="14" dur="500" decel="50000" autoRev="1" fill="hold">
                                          <p:stCondLst>
                                            <p:cond delay="0"/>
                                          </p:stCondLst>
                                        </p:cTn>
                                        <p:tgtEl>
                                          <p:spTgt spid="6">
                                            <p:txEl>
                                              <p:pRg st="1" end="1"/>
                                            </p:txEl>
                                          </p:spTgt>
                                        </p:tgtEl>
                                        <p:attrNameLst>
                                          <p:attrName>ppt_x</p:attrName>
                                        </p:attrNameLst>
                                      </p:cBhvr>
                                    </p:anim>
                                    <p:anim from="(-#ppt_h/2)" to="(#ppt_y)" calcmode="lin" valueType="num">
                                      <p:cBhvr>
                                        <p:cTn id="15" dur="1000" fill="hold">
                                          <p:stCondLst>
                                            <p:cond delay="0"/>
                                          </p:stCondLst>
                                        </p:cTn>
                                        <p:tgtEl>
                                          <p:spTgt spid="6">
                                            <p:txEl>
                                              <p:pRg st="1" end="1"/>
                                            </p:txEl>
                                          </p:spTgt>
                                        </p:tgtEl>
                                        <p:attrNameLst>
                                          <p:attrName>ppt_y</p:attrName>
                                        </p:attrNameLst>
                                      </p:cBhvr>
                                    </p:anim>
                                    <p:animRot by="21600000">
                                      <p:cBhvr>
                                        <p:cTn id="16"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Interface gráfica do usuário, Aplicativo&#10;&#10;Descrição gerada automaticamente">
            <a:extLst>
              <a:ext uri="{FF2B5EF4-FFF2-40B4-BE49-F238E27FC236}">
                <a16:creationId xmlns:a16="http://schemas.microsoft.com/office/drawing/2014/main" id="{4E22A74D-BC73-14DF-40F2-5F4D5F436B91}"/>
              </a:ext>
            </a:extLst>
          </p:cNvPr>
          <p:cNvPicPr>
            <a:picLocks noChangeAspect="1"/>
          </p:cNvPicPr>
          <p:nvPr/>
        </p:nvPicPr>
        <p:blipFill rotWithShape="1">
          <a:blip r:embed="rId2">
            <a:extLst>
              <a:ext uri="{28A0092B-C50C-407E-A947-70E740481C1C}">
                <a14:useLocalDpi xmlns:a14="http://schemas.microsoft.com/office/drawing/2010/main" val="0"/>
              </a:ext>
            </a:extLst>
          </a:blip>
          <a:srcRect b="19"/>
          <a:stretch/>
        </p:blipFill>
        <p:spPr>
          <a:xfrm>
            <a:off x="20" y="1282"/>
            <a:ext cx="9143980" cy="6856718"/>
          </a:xfrm>
          <a:prstGeom prst="rect">
            <a:avLst/>
          </a:prstGeom>
        </p:spPr>
      </p:pic>
    </p:spTree>
    <p:extLst>
      <p:ext uri="{BB962C8B-B14F-4D97-AF65-F5344CB8AC3E}">
        <p14:creationId xmlns:p14="http://schemas.microsoft.com/office/powerpoint/2010/main" val="30851311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Foto editada de grupo de pessoas posando para foto&#10;&#10;Descrição gerada automaticamente">
            <a:extLst>
              <a:ext uri="{FF2B5EF4-FFF2-40B4-BE49-F238E27FC236}">
                <a16:creationId xmlns:a16="http://schemas.microsoft.com/office/drawing/2014/main" id="{4933B287-A6A0-3678-A6AB-CE3AAD83B4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FA262263-FDAB-E483-B678-087153367306}"/>
              </a:ext>
            </a:extLst>
          </p:cNvPr>
          <p:cNvSpPr txBox="1"/>
          <p:nvPr/>
        </p:nvSpPr>
        <p:spPr>
          <a:xfrm>
            <a:off x="2381459" y="4632290"/>
            <a:ext cx="5727561" cy="2031325"/>
          </a:xfrm>
          <a:prstGeom prst="rect">
            <a:avLst/>
          </a:prstGeom>
          <a:noFill/>
        </p:spPr>
        <p:txBody>
          <a:bodyPr wrap="square" rtlCol="0">
            <a:spAutoFit/>
          </a:bodyPr>
          <a:lstStyle/>
          <a:p>
            <a:r>
              <a:rPr lang="pt-BR" b="1" dirty="0">
                <a:solidFill>
                  <a:schemeClr val="bg1"/>
                </a:solidFill>
                <a:effectLst/>
                <a:latin typeface="Arial Black" panose="020B0A04020102020204" pitchFamily="34" charset="0"/>
              </a:rPr>
              <a:t>A senhora foi um exemplo de mãe, esposa, avó, tia, amiga, professora, catequista, ministra da Eucaristia, levava comunhão para os doentes em lugares que nem carros iam, na roça ou na cidade, (não tinha desanimo, grande força espiritual) minha fada, madrinha, meu tudo.</a:t>
            </a:r>
            <a:endParaRPr lang="pt-BR"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1195260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Uma imagem contendo Texto&#10;&#10;Descrição gerada automaticamente">
            <a:extLst>
              <a:ext uri="{FF2B5EF4-FFF2-40B4-BE49-F238E27FC236}">
                <a16:creationId xmlns:a16="http://schemas.microsoft.com/office/drawing/2014/main" id="{46F2B1B2-4298-773F-348C-D8018AEBE8CE}"/>
              </a:ext>
            </a:extLst>
          </p:cNvPr>
          <p:cNvPicPr>
            <a:picLocks noChangeAspect="1"/>
          </p:cNvPicPr>
          <p:nvPr/>
        </p:nvPicPr>
        <p:blipFill rotWithShape="1">
          <a:blip r:embed="rId2">
            <a:extLst>
              <a:ext uri="{28A0092B-C50C-407E-A947-70E740481C1C}">
                <a14:useLocalDpi xmlns:a14="http://schemas.microsoft.com/office/drawing/2010/main" val="0"/>
              </a:ext>
            </a:extLst>
          </a:blip>
          <a:srcRect b="19"/>
          <a:stretch/>
        </p:blipFill>
        <p:spPr>
          <a:xfrm>
            <a:off x="20" y="1282"/>
            <a:ext cx="9143980" cy="6856718"/>
          </a:xfrm>
          <a:prstGeom prst="rect">
            <a:avLst/>
          </a:prstGeom>
        </p:spPr>
      </p:pic>
    </p:spTree>
    <p:extLst>
      <p:ext uri="{BB962C8B-B14F-4D97-AF65-F5344CB8AC3E}">
        <p14:creationId xmlns:p14="http://schemas.microsoft.com/office/powerpoint/2010/main" val="81485804"/>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Mulher segurando placa&#10;&#10;Descrição gerada automaticamente">
            <a:extLst>
              <a:ext uri="{FF2B5EF4-FFF2-40B4-BE49-F238E27FC236}">
                <a16:creationId xmlns:a16="http://schemas.microsoft.com/office/drawing/2014/main" id="{87C3494C-163F-AD29-2318-DF7171E22C42}"/>
              </a:ext>
            </a:extLst>
          </p:cNvPr>
          <p:cNvPicPr>
            <a:picLocks noChangeAspect="1"/>
          </p:cNvPicPr>
          <p:nvPr/>
        </p:nvPicPr>
        <p:blipFill rotWithShape="1">
          <a:blip r:embed="rId2">
            <a:extLst>
              <a:ext uri="{28A0092B-C50C-407E-A947-70E740481C1C}">
                <a14:useLocalDpi xmlns:a14="http://schemas.microsoft.com/office/drawing/2010/main" val="0"/>
              </a:ext>
            </a:extLst>
          </a:blip>
          <a:srcRect b="19"/>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071CC184-0D44-3CD0-BA98-713C49F63F9D}"/>
              </a:ext>
            </a:extLst>
          </p:cNvPr>
          <p:cNvSpPr txBox="1"/>
          <p:nvPr/>
        </p:nvSpPr>
        <p:spPr>
          <a:xfrm>
            <a:off x="130629" y="2009670"/>
            <a:ext cx="4109777" cy="2585323"/>
          </a:xfrm>
          <a:prstGeom prst="rect">
            <a:avLst/>
          </a:prstGeom>
          <a:noFill/>
        </p:spPr>
        <p:txBody>
          <a:bodyPr wrap="square" rtlCol="0">
            <a:spAutoFit/>
          </a:bodyPr>
          <a:lstStyle/>
          <a:p>
            <a:pPr algn="just"/>
            <a:r>
              <a:rPr lang="pt-BR" b="1" dirty="0">
                <a:solidFill>
                  <a:srgbClr val="FFFF00"/>
                </a:solidFill>
                <a:effectLst/>
                <a:latin typeface="Arial Black" panose="020B0A04020102020204" pitchFamily="34" charset="0"/>
              </a:rPr>
              <a:t>A senhora foi sorriso, GRATIDÃO, FÉ, perdão amor e paz.</a:t>
            </a:r>
          </a:p>
          <a:p>
            <a:pPr algn="just"/>
            <a:r>
              <a:rPr lang="pt-BR" b="1" dirty="0">
                <a:solidFill>
                  <a:srgbClr val="FFFF00"/>
                </a:solidFill>
                <a:effectLst/>
                <a:latin typeface="Arial Black" panose="020B0A04020102020204" pitchFamily="34" charset="0"/>
              </a:rPr>
              <a:t>A senhora foi batalhadora, guerreira, foi do bem, ensinou o bem e levou a FÉ e luz por onde passava. SE SOFRIA entregava para DEUS E PERDOAVA</a:t>
            </a:r>
          </a:p>
        </p:txBody>
      </p:sp>
    </p:spTree>
    <p:extLst>
      <p:ext uri="{BB962C8B-B14F-4D97-AF65-F5344CB8AC3E}">
        <p14:creationId xmlns:p14="http://schemas.microsoft.com/office/powerpoint/2010/main" val="95900667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Interface gráfica do usuário, Aplicativo&#10;&#10;Descrição gerada automaticamente">
            <a:extLst>
              <a:ext uri="{FF2B5EF4-FFF2-40B4-BE49-F238E27FC236}">
                <a16:creationId xmlns:a16="http://schemas.microsoft.com/office/drawing/2014/main" id="{F32FC195-CA1B-DA13-4BDC-D8425CE43B63}"/>
              </a:ext>
            </a:extLst>
          </p:cNvPr>
          <p:cNvPicPr>
            <a:picLocks noChangeAspect="1"/>
          </p:cNvPicPr>
          <p:nvPr/>
        </p:nvPicPr>
        <p:blipFill rotWithShape="1">
          <a:blip r:embed="rId2">
            <a:extLst>
              <a:ext uri="{28A0092B-C50C-407E-A947-70E740481C1C}">
                <a14:useLocalDpi xmlns:a14="http://schemas.microsoft.com/office/drawing/2010/main" val="0"/>
              </a:ext>
            </a:extLst>
          </a:blip>
          <a:srcRect b="19"/>
          <a:stretch/>
        </p:blipFill>
        <p:spPr>
          <a:xfrm>
            <a:off x="20" y="1282"/>
            <a:ext cx="9143980" cy="6856718"/>
          </a:xfrm>
          <a:prstGeom prst="rect">
            <a:avLst/>
          </a:prstGeom>
        </p:spPr>
      </p:pic>
    </p:spTree>
    <p:extLst>
      <p:ext uri="{BB962C8B-B14F-4D97-AF65-F5344CB8AC3E}">
        <p14:creationId xmlns:p14="http://schemas.microsoft.com/office/powerpoint/2010/main" val="172887872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Uma imagem contendo edifício, ao ar livre, deitado, pedra&#10;&#10;Descrição gerada automaticamente">
            <a:extLst>
              <a:ext uri="{FF2B5EF4-FFF2-40B4-BE49-F238E27FC236}">
                <a16:creationId xmlns:a16="http://schemas.microsoft.com/office/drawing/2014/main" id="{591F0AA9-A63D-B615-12DD-75188F7241ED}"/>
              </a:ext>
            </a:extLst>
          </p:cNvPr>
          <p:cNvPicPr>
            <a:picLocks noChangeAspect="1"/>
          </p:cNvPicPr>
          <p:nvPr/>
        </p:nvPicPr>
        <p:blipFill rotWithShape="1">
          <a:blip r:embed="rId2">
            <a:extLst>
              <a:ext uri="{28A0092B-C50C-407E-A947-70E740481C1C}">
                <a14:useLocalDpi xmlns:a14="http://schemas.microsoft.com/office/drawing/2010/main" val="0"/>
              </a:ext>
            </a:extLst>
          </a:blip>
          <a:srcRect r="43761"/>
          <a:stretch/>
        </p:blipFill>
        <p:spPr>
          <a:xfrm rot="5400000">
            <a:off x="1142498" y="-1143641"/>
            <a:ext cx="6856718" cy="9144000"/>
          </a:xfrm>
          <a:prstGeom prst="rect">
            <a:avLst/>
          </a:prstGeom>
        </p:spPr>
      </p:pic>
      <p:sp>
        <p:nvSpPr>
          <p:cNvPr id="6" name="CaixaDeTexto 5">
            <a:extLst>
              <a:ext uri="{FF2B5EF4-FFF2-40B4-BE49-F238E27FC236}">
                <a16:creationId xmlns:a16="http://schemas.microsoft.com/office/drawing/2014/main" id="{A1A3CEAB-A995-CCD6-B1AF-0D36BEB29766}"/>
              </a:ext>
            </a:extLst>
          </p:cNvPr>
          <p:cNvSpPr txBox="1"/>
          <p:nvPr/>
        </p:nvSpPr>
        <p:spPr>
          <a:xfrm>
            <a:off x="411982" y="3587262"/>
            <a:ext cx="8279842" cy="3046988"/>
          </a:xfrm>
          <a:prstGeom prst="rect">
            <a:avLst/>
          </a:prstGeom>
          <a:noFill/>
        </p:spPr>
        <p:txBody>
          <a:bodyPr wrap="square" rtlCol="0">
            <a:spAutoFit/>
          </a:bodyPr>
          <a:lstStyle/>
          <a:p>
            <a:pPr algn="just"/>
            <a:r>
              <a:rPr lang="pt-BR" sz="2400" b="1" dirty="0">
                <a:solidFill>
                  <a:srgbClr val="FFFF00"/>
                </a:solidFill>
                <a:effectLst/>
                <a:latin typeface="Arial Black" panose="020B0A04020102020204" pitchFamily="34" charset="0"/>
              </a:rPr>
              <a:t>Deus, quanta força. quanta garra nos momentos trágicos da vida com 8 filhos.</a:t>
            </a:r>
            <a:endParaRPr lang="pt-BR" sz="2400" dirty="0">
              <a:solidFill>
                <a:srgbClr val="FFFF00"/>
              </a:solidFill>
              <a:effectLst/>
              <a:latin typeface="Arial Black" panose="020B0A04020102020204" pitchFamily="34" charset="0"/>
            </a:endParaRPr>
          </a:p>
          <a:p>
            <a:pPr algn="just"/>
            <a:r>
              <a:rPr lang="pt-BR" sz="2400" b="1" dirty="0">
                <a:solidFill>
                  <a:srgbClr val="FFFF00"/>
                </a:solidFill>
                <a:effectLst/>
                <a:latin typeface="Arial Black" panose="020B0A04020102020204" pitchFamily="34" charset="0"/>
              </a:rPr>
              <a:t>Já sofreu muito e sempre enfrentava com dignidade, e superava cada batalha na FORÇA, FOCO E FÉ . Sempre confiava em dias melhores e só sabia ABENÇOAR. Sofreu muitas injustiças e soube perdoar e amar, buscar a paz, dar amor... </a:t>
            </a:r>
            <a:endParaRPr lang="pt-BR" sz="2400" dirty="0">
              <a:solidFill>
                <a:srgbClr val="FFFF00"/>
              </a:solidFill>
              <a:effectLst/>
              <a:latin typeface="Arial Black" panose="020B0A04020102020204" pitchFamily="34" charset="0"/>
            </a:endParaRPr>
          </a:p>
        </p:txBody>
      </p:sp>
    </p:spTree>
    <p:extLst>
      <p:ext uri="{BB962C8B-B14F-4D97-AF65-F5344CB8AC3E}">
        <p14:creationId xmlns:p14="http://schemas.microsoft.com/office/powerpoint/2010/main" val="333419395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Pessoa posando para foto em frente a mesa com comida&#10;&#10;Descrição gerada automaticamente com confiança baixa">
            <a:extLst>
              <a:ext uri="{FF2B5EF4-FFF2-40B4-BE49-F238E27FC236}">
                <a16:creationId xmlns:a16="http://schemas.microsoft.com/office/drawing/2014/main" id="{E8BA6956-8D7C-0CED-B0DF-97941B2A2FDB}"/>
              </a:ext>
            </a:extLst>
          </p:cNvPr>
          <p:cNvPicPr>
            <a:picLocks noChangeAspect="1"/>
          </p:cNvPicPr>
          <p:nvPr/>
        </p:nvPicPr>
        <p:blipFill rotWithShape="1">
          <a:blip r:embed="rId2">
            <a:extLst>
              <a:ext uri="{28A0092B-C50C-407E-A947-70E740481C1C}">
                <a14:useLocalDpi xmlns:a14="http://schemas.microsoft.com/office/drawing/2010/main" val="0"/>
              </a:ext>
            </a:extLst>
          </a:blip>
          <a:srcRect r="43750"/>
          <a:stretch/>
        </p:blipFill>
        <p:spPr>
          <a:xfrm rot="5400000">
            <a:off x="1143000" y="-1143000"/>
            <a:ext cx="6858000" cy="914400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4" name="CaixaDeTexto 3">
            <a:extLst>
              <a:ext uri="{FF2B5EF4-FFF2-40B4-BE49-F238E27FC236}">
                <a16:creationId xmlns:a16="http://schemas.microsoft.com/office/drawing/2014/main" id="{7A7DEBE5-76F1-C55C-93A4-6415A2CB49A9}"/>
              </a:ext>
            </a:extLst>
          </p:cNvPr>
          <p:cNvSpPr txBox="1"/>
          <p:nvPr/>
        </p:nvSpPr>
        <p:spPr>
          <a:xfrm>
            <a:off x="354016" y="3429000"/>
            <a:ext cx="7845440" cy="3416320"/>
          </a:xfrm>
          <a:prstGeom prst="rect">
            <a:avLst/>
          </a:prstGeom>
          <a:noFill/>
        </p:spPr>
        <p:txBody>
          <a:bodyPr wrap="square" rtlCol="0">
            <a:spAutoFit/>
          </a:bodyPr>
          <a:lstStyle/>
          <a:p>
            <a:pPr algn="just"/>
            <a:r>
              <a:rPr lang="pt-BR" b="1" dirty="0">
                <a:solidFill>
                  <a:srgbClr val="FFFF00"/>
                </a:solidFill>
                <a:effectLst/>
                <a:latin typeface="Arial Black" panose="020B0A04020102020204" pitchFamily="34" charset="0"/>
              </a:rPr>
              <a:t>A senhora deixou um grande legado na educação e na Igreja como trabalhadora na obra da luz e catequese da cidade de Paiva Minas Gerais.</a:t>
            </a:r>
          </a:p>
          <a:p>
            <a:pPr algn="just"/>
            <a:r>
              <a:rPr lang="pt-BR" b="1" dirty="0">
                <a:solidFill>
                  <a:srgbClr val="FFFF00"/>
                </a:solidFill>
                <a:effectLst/>
                <a:latin typeface="Arial Black" panose="020B0A04020102020204" pitchFamily="34" charset="0"/>
              </a:rPr>
              <a:t>A SENHORA ESPALHOU FLORES LINDAS NA TRAJETÓRIA DE VIDA</a:t>
            </a:r>
          </a:p>
          <a:p>
            <a:pPr algn="just"/>
            <a:r>
              <a:rPr lang="pt-BR" b="1" dirty="0">
                <a:solidFill>
                  <a:srgbClr val="FFFF00"/>
                </a:solidFill>
                <a:effectLst/>
                <a:latin typeface="Arial Black" panose="020B0A04020102020204" pitchFamily="34" charset="0"/>
              </a:rPr>
              <a:t>ENSINOU TANTA COISA COM PACIÊNCIA. Ensinou a lutar pelos sonhos, ensinou a superar conflitos, a perdoar os inimigos, rezar, pedir a benção, plantar flores, hortaliças, plantas, amar os animais, querer bem, acolher os pobres, doar alguma coisa para os pobres necessitados, fazer café para as visitas, lavar, passar, cozinhar...fazer doces...ensinou a amar, ter fé...</a:t>
            </a:r>
          </a:p>
        </p:txBody>
      </p:sp>
    </p:spTree>
    <p:extLst>
      <p:ext uri="{BB962C8B-B14F-4D97-AF65-F5344CB8AC3E}">
        <p14:creationId xmlns:p14="http://schemas.microsoft.com/office/powerpoint/2010/main" val="2991041311"/>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Mulher segurando bebê no colo&#10;&#10;Descrição gerada automaticamente com confiança média">
            <a:extLst>
              <a:ext uri="{FF2B5EF4-FFF2-40B4-BE49-F238E27FC236}">
                <a16:creationId xmlns:a16="http://schemas.microsoft.com/office/drawing/2014/main" id="{3F4C7271-32FA-710A-919E-7A1D7B92286B}"/>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9144000" cy="685800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4" name="CaixaDeTexto 3">
            <a:extLst>
              <a:ext uri="{FF2B5EF4-FFF2-40B4-BE49-F238E27FC236}">
                <a16:creationId xmlns:a16="http://schemas.microsoft.com/office/drawing/2014/main" id="{D1852E30-D899-3377-C5B3-A62F76E8A38A}"/>
              </a:ext>
            </a:extLst>
          </p:cNvPr>
          <p:cNvSpPr txBox="1"/>
          <p:nvPr/>
        </p:nvSpPr>
        <p:spPr>
          <a:xfrm>
            <a:off x="0" y="3938954"/>
            <a:ext cx="8370277" cy="2862322"/>
          </a:xfrm>
          <a:prstGeom prst="rect">
            <a:avLst/>
          </a:prstGeom>
          <a:noFill/>
        </p:spPr>
        <p:txBody>
          <a:bodyPr wrap="square" rtlCol="0">
            <a:spAutoFit/>
          </a:bodyPr>
          <a:lstStyle/>
          <a:p>
            <a:r>
              <a:rPr lang="pt-BR" b="1" dirty="0">
                <a:solidFill>
                  <a:srgbClr val="FFFF00"/>
                </a:solidFill>
                <a:effectLst/>
                <a:latin typeface="Arial Black" panose="020B0A04020102020204" pitchFamily="34" charset="0"/>
              </a:rPr>
              <a:t>ABRAÇAR E AGRADECER. Se ficava com raiva e nervosa de vez em quando, claro que sim, quando precisava era brava, e sincera. Mas se errava pedia humildemente o perdão e abençoava a todos. MINHA MÃE NÃO TINHA INIMIGOS, ERA PROTEGIDA DEMAIS POR DEUS. E SE ALGUÉM QUERIA MAL, O MAL NUNCA CHEGAVA, VOLTAVA, POIS MINHA MÃE BRILHAVA MUITO...em seu jeito humilde e carinhoso de ser. Na hora da missa ninguém segurava ela em casa, amava </a:t>
            </a:r>
            <a:r>
              <a:rPr lang="pt-BR" b="1" dirty="0" err="1">
                <a:solidFill>
                  <a:srgbClr val="FFFF00"/>
                </a:solidFill>
                <a:effectLst/>
                <a:latin typeface="Arial Black" panose="020B0A04020102020204" pitchFamily="34" charset="0"/>
              </a:rPr>
              <a:t>ca</a:t>
            </a:r>
            <a:r>
              <a:rPr lang="pt-BR" b="1" dirty="0">
                <a:solidFill>
                  <a:srgbClr val="FFFF00"/>
                </a:solidFill>
                <a:effectLst/>
                <a:latin typeface="Arial Black" panose="020B0A04020102020204" pitchFamily="34" charset="0"/>
              </a:rPr>
              <a:t> </a:t>
            </a:r>
            <a:r>
              <a:rPr lang="pt-BR" b="1" dirty="0" err="1">
                <a:solidFill>
                  <a:srgbClr val="FFFF00"/>
                </a:solidFill>
                <a:effectLst/>
                <a:latin typeface="Arial Black" panose="020B0A04020102020204" pitchFamily="34" charset="0"/>
              </a:rPr>
              <a:t>tar</a:t>
            </a:r>
            <a:r>
              <a:rPr lang="pt-BR" b="1" dirty="0">
                <a:solidFill>
                  <a:srgbClr val="FFFF00"/>
                </a:solidFill>
                <a:effectLst/>
                <a:latin typeface="Arial Black" panose="020B0A04020102020204" pitchFamily="34" charset="0"/>
              </a:rPr>
              <a:t> hinos, estar na igreja e orar pelos filhos e por todos, pela paz mundial, pelo Brasil...pelos doentes...</a:t>
            </a:r>
            <a:endParaRPr lang="pt-BR" dirty="0">
              <a:solidFill>
                <a:srgbClr val="FFFF00"/>
              </a:solidFill>
              <a:latin typeface="Arial Black" panose="020B0A04020102020204" pitchFamily="34" charset="0"/>
            </a:endParaRPr>
          </a:p>
        </p:txBody>
      </p:sp>
    </p:spTree>
    <p:extLst>
      <p:ext uri="{BB962C8B-B14F-4D97-AF65-F5344CB8AC3E}">
        <p14:creationId xmlns:p14="http://schemas.microsoft.com/office/powerpoint/2010/main" val="133042223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Casa com jardim na frente&#10;&#10;Descrição gerada automaticamente">
            <a:extLst>
              <a:ext uri="{FF2B5EF4-FFF2-40B4-BE49-F238E27FC236}">
                <a16:creationId xmlns:a16="http://schemas.microsoft.com/office/drawing/2014/main" id="{85E192AA-FC68-E0C9-1324-3259B551A582}"/>
              </a:ext>
            </a:extLst>
          </p:cNvPr>
          <p:cNvPicPr>
            <a:picLocks noChangeAspect="1"/>
          </p:cNvPicPr>
          <p:nvPr/>
        </p:nvPicPr>
        <p:blipFill rotWithShape="1">
          <a:blip r:embed="rId2">
            <a:extLst>
              <a:ext uri="{28A0092B-C50C-407E-A947-70E740481C1C}">
                <a14:useLocalDpi xmlns:a14="http://schemas.microsoft.com/office/drawing/2010/main" val="0"/>
              </a:ext>
            </a:extLst>
          </a:blip>
          <a:srcRect t="25076" b="18674"/>
          <a:stretch/>
        </p:blipFill>
        <p:spPr>
          <a:xfrm>
            <a:off x="20" y="10"/>
            <a:ext cx="9143980" cy="685799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4" name="CaixaDeTexto 3">
            <a:extLst>
              <a:ext uri="{FF2B5EF4-FFF2-40B4-BE49-F238E27FC236}">
                <a16:creationId xmlns:a16="http://schemas.microsoft.com/office/drawing/2014/main" id="{DF839CF2-3B5D-F97B-559D-DF44CB491DDC}"/>
              </a:ext>
            </a:extLst>
          </p:cNvPr>
          <p:cNvSpPr txBox="1"/>
          <p:nvPr/>
        </p:nvSpPr>
        <p:spPr>
          <a:xfrm>
            <a:off x="281355" y="4059534"/>
            <a:ext cx="7938198" cy="2862322"/>
          </a:xfrm>
          <a:prstGeom prst="rect">
            <a:avLst/>
          </a:prstGeom>
          <a:noFill/>
        </p:spPr>
        <p:txBody>
          <a:bodyPr wrap="square" rtlCol="0">
            <a:spAutoFit/>
          </a:bodyPr>
          <a:lstStyle/>
          <a:p>
            <a:pPr algn="just"/>
            <a:r>
              <a:rPr lang="pt-BR" b="1" dirty="0">
                <a:solidFill>
                  <a:srgbClr val="FFFF00"/>
                </a:solidFill>
                <a:effectLst/>
                <a:latin typeface="Arial Black" panose="020B0A04020102020204" pitchFamily="34" charset="0"/>
              </a:rPr>
              <a:t>Se era </a:t>
            </a:r>
            <a:r>
              <a:rPr lang="pt-BR" b="1" dirty="0" err="1">
                <a:solidFill>
                  <a:srgbClr val="FFFF00"/>
                </a:solidFill>
                <a:effectLst/>
                <a:latin typeface="Arial Black" panose="020B0A04020102020204" pitchFamily="34" charset="0"/>
              </a:rPr>
              <a:t>invejda</a:t>
            </a:r>
            <a:r>
              <a:rPr lang="pt-BR" b="1" dirty="0">
                <a:solidFill>
                  <a:srgbClr val="FFFF00"/>
                </a:solidFill>
                <a:effectLst/>
                <a:latin typeface="Arial Black" panose="020B0A04020102020204" pitchFamily="34" charset="0"/>
              </a:rPr>
              <a:t>, quem tem brilho sempre é, quem tem carisma, sempre é invejado, não precisa ser rico ou ter dinheiro para ser invejado. MAS muitos tinha inveja boa da minha mãe, que era exemplo de mulher. Claro que já sofreu </a:t>
            </a:r>
            <a:r>
              <a:rPr lang="pt-BR" b="1" dirty="0" err="1">
                <a:solidFill>
                  <a:srgbClr val="FFFF00"/>
                </a:solidFill>
                <a:effectLst/>
                <a:latin typeface="Arial Black" panose="020B0A04020102020204" pitchFamily="34" charset="0"/>
              </a:rPr>
              <a:t>humilhaçoes</a:t>
            </a:r>
            <a:r>
              <a:rPr lang="pt-BR" b="1" dirty="0">
                <a:solidFill>
                  <a:srgbClr val="FFFF00"/>
                </a:solidFill>
                <a:effectLst/>
                <a:latin typeface="Arial Black" panose="020B0A04020102020204" pitchFamily="34" charset="0"/>
              </a:rPr>
              <a:t>, foi até muito caluniada também, mas sempre provou o seu VALOR, EMPATIA, VERDADE, E HONESTIDADE...integridade...</a:t>
            </a:r>
          </a:p>
          <a:p>
            <a:pPr algn="just"/>
            <a:r>
              <a:rPr lang="pt-BR" b="1" dirty="0">
                <a:solidFill>
                  <a:srgbClr val="FFFF00"/>
                </a:solidFill>
                <a:effectLst/>
                <a:latin typeface="Arial Black" panose="020B0A04020102020204" pitchFamily="34" charset="0"/>
              </a:rPr>
              <a:t>MINHA CABECINHA BRANCA, MINHA BONEQUINHA...</a:t>
            </a:r>
          </a:p>
          <a:p>
            <a:pPr algn="just"/>
            <a:r>
              <a:rPr lang="pt-BR" b="1" dirty="0">
                <a:solidFill>
                  <a:srgbClr val="FFFF00"/>
                </a:solidFill>
                <a:effectLst/>
                <a:latin typeface="Arial Black" panose="020B0A04020102020204" pitchFamily="34" charset="0"/>
              </a:rPr>
              <a:t>SORRIA SEMPRE...ESPALHE SEU AMOR COMO SEMPRE...</a:t>
            </a:r>
          </a:p>
          <a:p>
            <a:pPr algn="just"/>
            <a:r>
              <a:rPr lang="pt-BR" b="1" dirty="0">
                <a:solidFill>
                  <a:srgbClr val="FFFF00"/>
                </a:solidFill>
                <a:effectLst/>
                <a:latin typeface="Arial Black" panose="020B0A04020102020204" pitchFamily="34" charset="0"/>
              </a:rPr>
              <a:t>CUIDA DE NÓS DE ONDE A SENHORA ESTÁ AGORA...aqui criou 8 filhos</a:t>
            </a:r>
          </a:p>
        </p:txBody>
      </p:sp>
    </p:spTree>
    <p:extLst>
      <p:ext uri="{BB962C8B-B14F-4D97-AF65-F5344CB8AC3E}">
        <p14:creationId xmlns:p14="http://schemas.microsoft.com/office/powerpoint/2010/main" val="322318031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Pessoas posando para foto em frente a mesa com comida&#10;&#10;Descrição gerada automaticamente">
            <a:extLst>
              <a:ext uri="{FF2B5EF4-FFF2-40B4-BE49-F238E27FC236}">
                <a16:creationId xmlns:a16="http://schemas.microsoft.com/office/drawing/2014/main" id="{B49AA4EF-80B6-C130-1EAF-4C44F1CFF280}"/>
              </a:ext>
            </a:extLst>
          </p:cNvPr>
          <p:cNvPicPr>
            <a:picLocks noChangeAspect="1"/>
          </p:cNvPicPr>
          <p:nvPr/>
        </p:nvPicPr>
        <p:blipFill rotWithShape="1">
          <a:blip r:embed="rId2">
            <a:extLst>
              <a:ext uri="{28A0092B-C50C-407E-A947-70E740481C1C}">
                <a14:useLocalDpi xmlns:a14="http://schemas.microsoft.com/office/drawing/2010/main" val="0"/>
              </a:ext>
            </a:extLst>
          </a:blip>
          <a:srcRect t="12408" b="31342"/>
          <a:stretch/>
        </p:blipFill>
        <p:spPr>
          <a:xfrm>
            <a:off x="35189" y="70348"/>
            <a:ext cx="9143980" cy="685799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5" name="CaixaDeTexto 4">
            <a:extLst>
              <a:ext uri="{FF2B5EF4-FFF2-40B4-BE49-F238E27FC236}">
                <a16:creationId xmlns:a16="http://schemas.microsoft.com/office/drawing/2014/main" id="{924AA66D-77CF-929B-CF5D-B4068228CAF4}"/>
              </a:ext>
            </a:extLst>
          </p:cNvPr>
          <p:cNvSpPr txBox="1"/>
          <p:nvPr/>
        </p:nvSpPr>
        <p:spPr>
          <a:xfrm>
            <a:off x="354015" y="1704083"/>
            <a:ext cx="6418574" cy="2031325"/>
          </a:xfrm>
          <a:prstGeom prst="rect">
            <a:avLst/>
          </a:prstGeom>
          <a:noFill/>
        </p:spPr>
        <p:txBody>
          <a:bodyPr wrap="square" rtlCol="0">
            <a:spAutoFit/>
          </a:bodyPr>
          <a:lstStyle/>
          <a:p>
            <a:r>
              <a:rPr lang="pt-BR" b="1" dirty="0">
                <a:solidFill>
                  <a:srgbClr val="FFFF00"/>
                </a:solidFill>
                <a:latin typeface="Arial Black" panose="020B0A04020102020204" pitchFamily="34" charset="0"/>
              </a:rPr>
              <a:t>MÃEZINHA SAUDADES ETERNAS MINHAS. TE CARREGO NO PEITO COM TODOS OS BONS EXEMPLOS QUE DEIXOU DE LEGADO, SEU SORRISO QUE SEMPRE ILUMINAVA TUDO, SEU JEITO DOCE DE SER, DE SUA MISERICORDIA PARA COM TODOS DIANTE DOS SOFRIMENTOS, SUA ETERNA BATALA E VITÓRIAS </a:t>
            </a:r>
          </a:p>
        </p:txBody>
      </p:sp>
    </p:spTree>
    <p:extLst>
      <p:ext uri="{BB962C8B-B14F-4D97-AF65-F5344CB8AC3E}">
        <p14:creationId xmlns:p14="http://schemas.microsoft.com/office/powerpoint/2010/main" val="226122196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Foto editada de grupo de pessoas posando para foto&#10;&#10;Descrição gerada automaticamente">
            <a:extLst>
              <a:ext uri="{FF2B5EF4-FFF2-40B4-BE49-F238E27FC236}">
                <a16:creationId xmlns:a16="http://schemas.microsoft.com/office/drawing/2014/main" id="{F00A5524-19F0-B006-BD13-8002F6723CA6}"/>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10"/>
            <a:ext cx="9314822" cy="685799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4" name="CaixaDeTexto 3">
            <a:extLst>
              <a:ext uri="{FF2B5EF4-FFF2-40B4-BE49-F238E27FC236}">
                <a16:creationId xmlns:a16="http://schemas.microsoft.com/office/drawing/2014/main" id="{985F3964-0BA8-87B9-744F-9CF3B73FB27C}"/>
              </a:ext>
            </a:extLst>
          </p:cNvPr>
          <p:cNvSpPr txBox="1"/>
          <p:nvPr/>
        </p:nvSpPr>
        <p:spPr>
          <a:xfrm>
            <a:off x="1487155" y="1365855"/>
            <a:ext cx="4953837" cy="923330"/>
          </a:xfrm>
          <a:prstGeom prst="rect">
            <a:avLst/>
          </a:prstGeom>
          <a:noFill/>
        </p:spPr>
        <p:txBody>
          <a:bodyPr wrap="square" rtlCol="0">
            <a:spAutoFit/>
          </a:bodyPr>
          <a:lstStyle/>
          <a:p>
            <a:r>
              <a:rPr lang="pt-BR" b="1" dirty="0">
                <a:solidFill>
                  <a:schemeClr val="bg1"/>
                </a:solidFill>
              </a:rPr>
              <a:t>SEUS OITO FILHHOS QUE TANTO AMOR DEU</a:t>
            </a:r>
          </a:p>
          <a:p>
            <a:r>
              <a:rPr lang="pt-BR" b="1" dirty="0">
                <a:solidFill>
                  <a:schemeClr val="bg1"/>
                </a:solidFill>
              </a:rPr>
              <a:t>TÃO BOA EDUCAÇÃO E EXEMPLO DE DIGNIDADE</a:t>
            </a:r>
          </a:p>
          <a:p>
            <a:endParaRPr lang="pt-BR" b="1" dirty="0">
              <a:solidFill>
                <a:schemeClr val="bg1"/>
              </a:solidFill>
            </a:endParaRPr>
          </a:p>
        </p:txBody>
      </p:sp>
    </p:spTree>
    <p:extLst>
      <p:ext uri="{BB962C8B-B14F-4D97-AF65-F5344CB8AC3E}">
        <p14:creationId xmlns:p14="http://schemas.microsoft.com/office/powerpoint/2010/main" val="255601049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Grupo de pessoas posando para foto&#10;&#10;Descrição gerada automaticamente">
            <a:extLst>
              <a:ext uri="{FF2B5EF4-FFF2-40B4-BE49-F238E27FC236}">
                <a16:creationId xmlns:a16="http://schemas.microsoft.com/office/drawing/2014/main" id="{4CE84DF2-1772-A745-1FB1-C940635BD57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9144000" cy="685800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4" name="CaixaDeTexto 3">
            <a:extLst>
              <a:ext uri="{FF2B5EF4-FFF2-40B4-BE49-F238E27FC236}">
                <a16:creationId xmlns:a16="http://schemas.microsoft.com/office/drawing/2014/main" id="{A6264742-E658-876E-CC82-23505EA0890A}"/>
              </a:ext>
            </a:extLst>
          </p:cNvPr>
          <p:cNvSpPr txBox="1"/>
          <p:nvPr/>
        </p:nvSpPr>
        <p:spPr>
          <a:xfrm>
            <a:off x="787433" y="5074418"/>
            <a:ext cx="6758879" cy="923330"/>
          </a:xfrm>
          <a:prstGeom prst="rect">
            <a:avLst/>
          </a:prstGeom>
          <a:noFill/>
        </p:spPr>
        <p:txBody>
          <a:bodyPr wrap="square" rtlCol="0">
            <a:spAutoFit/>
          </a:bodyPr>
          <a:lstStyle/>
          <a:p>
            <a:r>
              <a:rPr lang="pt-BR" b="1" dirty="0">
                <a:solidFill>
                  <a:schemeClr val="bg1"/>
                </a:solidFill>
              </a:rPr>
              <a:t>COMO ERA BOM ESTAMOS UNIDAS, SORRINDO EM FESTA, NOS MOMENTOS ALEGRES E TRISTES</a:t>
            </a:r>
          </a:p>
          <a:p>
            <a:r>
              <a:rPr lang="pt-BR" b="1" dirty="0">
                <a:solidFill>
                  <a:schemeClr val="bg1"/>
                </a:solidFill>
              </a:rPr>
              <a:t>ETERNA GRATIDÃO E SAUDAÇÃO MÃE QUERIDA</a:t>
            </a:r>
          </a:p>
        </p:txBody>
      </p:sp>
    </p:spTree>
    <p:extLst>
      <p:ext uri="{BB962C8B-B14F-4D97-AF65-F5344CB8AC3E}">
        <p14:creationId xmlns:p14="http://schemas.microsoft.com/office/powerpoint/2010/main" val="632501951"/>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Homem em pé com camisa azul&#10;&#10;Descrição gerada automaticamente">
            <a:extLst>
              <a:ext uri="{FF2B5EF4-FFF2-40B4-BE49-F238E27FC236}">
                <a16:creationId xmlns:a16="http://schemas.microsoft.com/office/drawing/2014/main" id="{6BEB15C1-F20B-E706-4F2C-0A21E48261AE}"/>
              </a:ext>
            </a:extLst>
          </p:cNvPr>
          <p:cNvPicPr>
            <a:picLocks noChangeAspect="1"/>
          </p:cNvPicPr>
          <p:nvPr/>
        </p:nvPicPr>
        <p:blipFill rotWithShape="1">
          <a:blip r:embed="rId2">
            <a:extLst>
              <a:ext uri="{28A0092B-C50C-407E-A947-70E740481C1C}">
                <a14:useLocalDpi xmlns:a14="http://schemas.microsoft.com/office/drawing/2010/main" val="0"/>
              </a:ext>
            </a:extLst>
          </a:blip>
          <a:srcRect t="9033" b="48780"/>
          <a:stretch/>
        </p:blipFill>
        <p:spPr>
          <a:xfrm>
            <a:off x="20" y="10"/>
            <a:ext cx="9143980" cy="685799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
        <p:nvSpPr>
          <p:cNvPr id="4" name="CaixaDeTexto 3">
            <a:extLst>
              <a:ext uri="{FF2B5EF4-FFF2-40B4-BE49-F238E27FC236}">
                <a16:creationId xmlns:a16="http://schemas.microsoft.com/office/drawing/2014/main" id="{73ACC790-669A-E886-9BA5-E9D936DE9034}"/>
              </a:ext>
            </a:extLst>
          </p:cNvPr>
          <p:cNvSpPr txBox="1"/>
          <p:nvPr/>
        </p:nvSpPr>
        <p:spPr>
          <a:xfrm>
            <a:off x="1014884" y="4300695"/>
            <a:ext cx="7033846" cy="584775"/>
          </a:xfrm>
          <a:prstGeom prst="rect">
            <a:avLst/>
          </a:prstGeom>
          <a:noFill/>
        </p:spPr>
        <p:txBody>
          <a:bodyPr wrap="square" rtlCol="0">
            <a:spAutoFit/>
          </a:bodyPr>
          <a:lstStyle/>
          <a:p>
            <a:r>
              <a:rPr lang="pt-BR" sz="1600" b="1" dirty="0">
                <a:solidFill>
                  <a:schemeClr val="bg1"/>
                </a:solidFill>
              </a:rPr>
              <a:t>OBRIGADO POR TUDO, PELO AMOR, AMIZADE, TERNURA,</a:t>
            </a:r>
          </a:p>
          <a:p>
            <a:r>
              <a:rPr lang="pt-BR" sz="1600" b="1" dirty="0">
                <a:solidFill>
                  <a:schemeClr val="bg1"/>
                </a:solidFill>
              </a:rPr>
              <a:t>ORAÇÕES, AJUDA, ALEGRIA, VISITAS, AMOR, CARINHO, LUZ E SABEDORIA</a:t>
            </a:r>
          </a:p>
        </p:txBody>
      </p:sp>
    </p:spTree>
    <p:extLst>
      <p:ext uri="{BB962C8B-B14F-4D97-AF65-F5344CB8AC3E}">
        <p14:creationId xmlns:p14="http://schemas.microsoft.com/office/powerpoint/2010/main" val="161267029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0F20C4-574D-4AD1-A244-96E69925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2" descr="Grupo de pessoas posando para foto&#10;&#10;Descrição gerada automaticamente com confiança média">
            <a:extLst>
              <a:ext uri="{FF2B5EF4-FFF2-40B4-BE49-F238E27FC236}">
                <a16:creationId xmlns:a16="http://schemas.microsoft.com/office/drawing/2014/main" id="{B56066FC-F935-4C3C-03F0-0AB41C3F4F2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9144000" cy="6858000"/>
          </a:xfrm>
          <a:prstGeom prst="rect">
            <a:avLst/>
          </a:prstGeom>
        </p:spPr>
      </p:pic>
      <p:grpSp>
        <p:nvGrpSpPr>
          <p:cNvPr id="10" name="Group 9">
            <a:extLst>
              <a:ext uri="{FF2B5EF4-FFF2-40B4-BE49-F238E27FC236}">
                <a16:creationId xmlns:a16="http://schemas.microsoft.com/office/drawing/2014/main" id="{9A7CC453-6F47-4427-B67D-37E65A92C5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4015" y="518649"/>
            <a:ext cx="846287" cy="847206"/>
            <a:chOff x="8183879" y="1000124"/>
            <a:chExt cx="1562267" cy="1172973"/>
          </a:xfrm>
        </p:grpSpPr>
        <p:sp>
          <p:nvSpPr>
            <p:cNvPr id="11" name="Freeform 5">
              <a:extLst>
                <a:ext uri="{FF2B5EF4-FFF2-40B4-BE49-F238E27FC236}">
                  <a16:creationId xmlns:a16="http://schemas.microsoft.com/office/drawing/2014/main" id="{1B6AD4D9-2CD8-4BB1-8DA9-B1E2BC9BB6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58E860C5-0E72-4769-BC34-B0F6BEFBC8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rgbClr val="FFFFFF"/>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170634603"/>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m 2" descr="Mulher sorrindo em cozinha&#10;&#10;Descrição gerada automaticamente">
            <a:extLst>
              <a:ext uri="{FF2B5EF4-FFF2-40B4-BE49-F238E27FC236}">
                <a16:creationId xmlns:a16="http://schemas.microsoft.com/office/drawing/2014/main" id="{81F74F4C-E278-90AF-EBFF-97505BB8498A}"/>
              </a:ext>
            </a:extLst>
          </p:cNvPr>
          <p:cNvPicPr>
            <a:picLocks noChangeAspect="1"/>
          </p:cNvPicPr>
          <p:nvPr/>
        </p:nvPicPr>
        <p:blipFill rotWithShape="1">
          <a:blip r:embed="rId2">
            <a:extLst>
              <a:ext uri="{28A0092B-C50C-407E-A947-70E740481C1C}">
                <a14:useLocalDpi xmlns:a14="http://schemas.microsoft.com/office/drawing/2010/main" val="0"/>
              </a:ext>
            </a:extLst>
          </a:blip>
          <a:srcRect l="17383" r="7602" b="-1"/>
          <a:stretch/>
        </p:blipFill>
        <p:spPr>
          <a:xfrm>
            <a:off x="20" y="1282"/>
            <a:ext cx="9143980" cy="6856718"/>
          </a:xfrm>
          <a:prstGeom prst="rect">
            <a:avLst/>
          </a:prstGeom>
        </p:spPr>
      </p:pic>
      <p:sp>
        <p:nvSpPr>
          <p:cNvPr id="4" name="CaixaDeTexto 3">
            <a:extLst>
              <a:ext uri="{FF2B5EF4-FFF2-40B4-BE49-F238E27FC236}">
                <a16:creationId xmlns:a16="http://schemas.microsoft.com/office/drawing/2014/main" id="{6E1C37F0-7998-B4D3-F0EC-D2A5713E3C1B}"/>
              </a:ext>
            </a:extLst>
          </p:cNvPr>
          <p:cNvSpPr txBox="1"/>
          <p:nvPr/>
        </p:nvSpPr>
        <p:spPr>
          <a:xfrm>
            <a:off x="140677" y="190919"/>
            <a:ext cx="8289890" cy="2031325"/>
          </a:xfrm>
          <a:prstGeom prst="rect">
            <a:avLst/>
          </a:prstGeom>
          <a:noFill/>
        </p:spPr>
        <p:txBody>
          <a:bodyPr wrap="square" rtlCol="0">
            <a:spAutoFit/>
          </a:bodyPr>
          <a:lstStyle/>
          <a:p>
            <a:r>
              <a:rPr lang="pt-BR" b="1" dirty="0">
                <a:solidFill>
                  <a:schemeClr val="bg1"/>
                </a:solidFill>
              </a:rPr>
              <a:t>21/10/1940 Q 12/07/2022</a:t>
            </a:r>
          </a:p>
          <a:p>
            <a:r>
              <a:rPr lang="pt-BR" b="1" dirty="0">
                <a:solidFill>
                  <a:schemeClr val="bg1"/>
                </a:solidFill>
              </a:rPr>
              <a:t>HOMENAGEM PÓSTUMA</a:t>
            </a:r>
          </a:p>
          <a:p>
            <a:r>
              <a:rPr lang="pt-BR" b="1" dirty="0">
                <a:solidFill>
                  <a:schemeClr val="bg1"/>
                </a:solidFill>
              </a:rPr>
              <a:t>IMAGENS PESSOAIS</a:t>
            </a:r>
          </a:p>
          <a:p>
            <a:r>
              <a:rPr lang="pt-BR" b="1" dirty="0">
                <a:solidFill>
                  <a:schemeClr val="bg1"/>
                </a:solidFill>
              </a:rPr>
              <a:t>MÚSICAS:</a:t>
            </a:r>
          </a:p>
          <a:p>
            <a:r>
              <a:rPr lang="pt-BR" b="1" dirty="0">
                <a:solidFill>
                  <a:schemeClr val="bg1"/>
                </a:solidFill>
              </a:rPr>
              <a:t>DIVULGAÇÃO RECANTO DAS LETRAS</a:t>
            </a:r>
          </a:p>
          <a:p>
            <a:r>
              <a:rPr lang="pt-BR" b="1" dirty="0">
                <a:solidFill>
                  <a:schemeClr val="bg1"/>
                </a:solidFill>
              </a:rPr>
              <a:t>E </a:t>
            </a:r>
            <a:r>
              <a:rPr lang="pt-BR" b="1" dirty="0">
                <a:solidFill>
                  <a:schemeClr val="bg1"/>
                </a:solidFill>
                <a:hlinkClick r:id="rId3"/>
              </a:rPr>
              <a:t>WWW.SERGRASAN.COM</a:t>
            </a:r>
            <a:endParaRPr lang="pt-BR" b="1" dirty="0">
              <a:solidFill>
                <a:schemeClr val="bg1"/>
              </a:solidFill>
            </a:endParaRPr>
          </a:p>
          <a:p>
            <a:r>
              <a:rPr lang="pt-BR" b="1" dirty="0">
                <a:solidFill>
                  <a:schemeClr val="bg1"/>
                </a:solidFill>
              </a:rPr>
              <a:t>20/12/2022 /MISSA DE SÉTIMO DIA</a:t>
            </a:r>
          </a:p>
        </p:txBody>
      </p:sp>
      <p:sp>
        <p:nvSpPr>
          <p:cNvPr id="5" name="CaixaDeTexto 4">
            <a:extLst>
              <a:ext uri="{FF2B5EF4-FFF2-40B4-BE49-F238E27FC236}">
                <a16:creationId xmlns:a16="http://schemas.microsoft.com/office/drawing/2014/main" id="{04E54AE0-C319-ACE8-1D96-EAADF18C38D0}"/>
              </a:ext>
            </a:extLst>
          </p:cNvPr>
          <p:cNvSpPr txBox="1"/>
          <p:nvPr/>
        </p:nvSpPr>
        <p:spPr>
          <a:xfrm>
            <a:off x="2632668" y="4823209"/>
            <a:ext cx="5416062" cy="1477328"/>
          </a:xfrm>
          <a:prstGeom prst="rect">
            <a:avLst/>
          </a:prstGeom>
          <a:noFill/>
        </p:spPr>
        <p:txBody>
          <a:bodyPr wrap="square" rtlCol="0">
            <a:spAutoFit/>
          </a:bodyPr>
          <a:lstStyle/>
          <a:p>
            <a:r>
              <a:rPr lang="pt-BR" b="1" dirty="0">
                <a:solidFill>
                  <a:schemeClr val="bg1"/>
                </a:solidFill>
              </a:rPr>
              <a:t>TE AMO MINHA RAINHA</a:t>
            </a:r>
          </a:p>
          <a:p>
            <a:r>
              <a:rPr lang="pt-BR" b="1" dirty="0">
                <a:solidFill>
                  <a:schemeClr val="bg1"/>
                </a:solidFill>
              </a:rPr>
              <a:t>ETERNAMENTE</a:t>
            </a:r>
          </a:p>
          <a:p>
            <a:r>
              <a:rPr lang="pt-BR" b="1" dirty="0">
                <a:solidFill>
                  <a:schemeClr val="bg1"/>
                </a:solidFill>
              </a:rPr>
              <a:t> UM DIA NOS ENCONTRAREMOS NOVAMENTE, POR ENQUANTO SOMENTE NOSSAS ALMAS SE COMUNGAM</a:t>
            </a:r>
          </a:p>
        </p:txBody>
      </p:sp>
    </p:spTree>
    <p:extLst>
      <p:ext uri="{BB962C8B-B14F-4D97-AF65-F5344CB8AC3E}">
        <p14:creationId xmlns:p14="http://schemas.microsoft.com/office/powerpoint/2010/main" val="2033590814"/>
      </p:ext>
    </p:extLst>
  </p:cSld>
  <p:clrMapOvr>
    <a:masterClrMapping/>
  </p:clrMapOvr>
  <p:transition spd="slow">
    <p:push dir="u"/>
  </p:transition>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715</Words>
  <Application>Microsoft Office PowerPoint</Application>
  <PresentationFormat>Apresentação na tela (4:3)</PresentationFormat>
  <Paragraphs>40</Paragraphs>
  <Slides>17</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17</vt:i4>
      </vt:variant>
    </vt:vector>
  </HeadingPairs>
  <TitlesOfParts>
    <vt:vector size="22" baseType="lpstr">
      <vt:lpstr>Arial</vt:lpstr>
      <vt:lpstr>Arial Black</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 APARECIDA SILVEIRA DE MORAES</dc:creator>
  <cp:lastModifiedBy>NORMA APARECIDA SILVEIRA DE MORAES</cp:lastModifiedBy>
  <cp:revision>3</cp:revision>
  <dcterms:created xsi:type="dcterms:W3CDTF">2022-07-21T09:14:14Z</dcterms:created>
  <dcterms:modified xsi:type="dcterms:W3CDTF">2022-07-21T11:42:28Z</dcterms:modified>
</cp:coreProperties>
</file>