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3" r:id="rId2"/>
    <p:sldId id="261" r:id="rId3"/>
    <p:sldId id="264" r:id="rId4"/>
    <p:sldId id="265" r:id="rId5"/>
    <p:sldId id="266" r:id="rId6"/>
    <p:sldId id="267" r:id="rId7"/>
    <p:sldId id="269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2140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7774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8047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2554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296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1943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291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621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0045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231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91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3132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3452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6852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8774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742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620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0D0D234-7600-41F7-AA66-31C35B786C7C}" type="datetimeFigureOut">
              <a:rPr lang="pt-BR" smtClean="0"/>
              <a:t>24/04/2019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A34E075-7120-461D-BA9E-BFFF32988B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75255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2925"/>
            <a:ext cx="9144000" cy="577215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540327" y="207819"/>
            <a:ext cx="7841673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/>
              <a:t>O PODER DA</a:t>
            </a:r>
          </a:p>
          <a:p>
            <a:pPr algn="ctr"/>
            <a:r>
              <a:rPr lang="pt-BR" sz="6000" b="1" dirty="0"/>
              <a:t> ORAÇÃO</a:t>
            </a:r>
          </a:p>
          <a:p>
            <a:pPr algn="ctr"/>
            <a:r>
              <a:rPr lang="pt-BR" sz="3600" b="1" dirty="0" smtClean="0"/>
              <a:t>Norma </a:t>
            </a:r>
            <a:r>
              <a:rPr lang="pt-BR" sz="3600" b="1" dirty="0"/>
              <a:t>Aparecida Silveira de Moraes</a:t>
            </a:r>
          </a:p>
          <a:p>
            <a:pPr algn="ctr"/>
            <a:endParaRPr lang="pt-BR" sz="3600" b="1" dirty="0"/>
          </a:p>
          <a:p>
            <a:pPr algn="ctr"/>
            <a:r>
              <a:rPr lang="pt-BR" sz="3600" b="1" dirty="0"/>
              <a:t>Divulgação</a:t>
            </a:r>
          </a:p>
          <a:p>
            <a:pPr algn="ctr"/>
            <a:endParaRPr lang="pt-BR" sz="3600" b="1" dirty="0"/>
          </a:p>
          <a:p>
            <a:pPr algn="ctr"/>
            <a:r>
              <a:rPr lang="pt-BR" sz="3600" b="1" dirty="0"/>
              <a:t>Norma Natureza Slides</a:t>
            </a:r>
          </a:p>
          <a:p>
            <a:pPr algn="ctr"/>
            <a:r>
              <a:rPr lang="pt-BR" sz="3600" b="1" dirty="0"/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3120318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  <p:sndAc>
          <p:stSnd loop="1">
            <p:snd r:embed="rId2" name="conquest_of_paradise_ni.wavCONV.wav"/>
          </p:stSnd>
        </p:sndAc>
      </p:transition>
    </mc:Choice>
    <mc:Fallback>
      <p:transition spd="slow" advClick="0" advTm="17000">
        <p:fade/>
        <p:sndAc>
          <p:stSnd loop="1">
            <p:snd r:embed="rId2" name="conquest_of_paradise_ni.wavCON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35527"/>
            <a:ext cx="81187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Dizem que quem reza e tem fé tem o seu DIA DE, ALCANCE da graça pedida. Que Deus nunca deixa de atender aquilo que entende ser bom para nós. Ele sabe da coisas.</a:t>
            </a:r>
          </a:p>
        </p:txBody>
      </p:sp>
    </p:spTree>
    <p:extLst>
      <p:ext uri="{BB962C8B-B14F-4D97-AF65-F5344CB8AC3E}">
        <p14:creationId xmlns:p14="http://schemas.microsoft.com/office/powerpoint/2010/main" val="2301366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12618" y="401782"/>
            <a:ext cx="79386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Mesmo que a situação esteja PRETA, que nuvens negras e tristes parecem pairar sobre sua vida, tenha fé. Não importa o tipo ou FORMATO da oração.</a:t>
            </a:r>
          </a:p>
        </p:txBody>
      </p:sp>
    </p:spTree>
    <p:extLst>
      <p:ext uri="{BB962C8B-B14F-4D97-AF65-F5344CB8AC3E}">
        <p14:creationId xmlns:p14="http://schemas.microsoft.com/office/powerpoint/2010/main" val="3462148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46364"/>
            <a:ext cx="800792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Com fé o universo Cósmico conspira a seu favor. Vale lembrar que somos Centelhas Divinas, filhos do Criador, o Grande Arquiteto do Universo.</a:t>
            </a:r>
          </a:p>
        </p:txBody>
      </p:sp>
    </p:spTree>
    <p:extLst>
      <p:ext uri="{BB962C8B-B14F-4D97-AF65-F5344CB8AC3E}">
        <p14:creationId xmlns:p14="http://schemas.microsoft.com/office/powerpoint/2010/main" val="1254909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429491"/>
            <a:ext cx="77446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Dizem que é bom rezar sempre no mesmo horário, mas para Deus não há horário ou ATRASO. Em qualquer horário e lugar podemos orar. Elevar o pensamento a Deus em oração.</a:t>
            </a:r>
          </a:p>
        </p:txBody>
      </p:sp>
    </p:spTree>
    <p:extLst>
      <p:ext uri="{BB962C8B-B14F-4D97-AF65-F5344CB8AC3E}">
        <p14:creationId xmlns:p14="http://schemas.microsoft.com/office/powerpoint/2010/main" val="139451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387927"/>
            <a:ext cx="764770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/>
              <a:t>E sempre que rezar é muito bom de antemão elevar o pensamento em AGRADECIMENTO. Contemplar a NATUREZA em oração é edificante</a:t>
            </a:r>
            <a:r>
              <a:rPr lang="pt-BR" dirty="0" smtClean="0"/>
              <a:t>....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2434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04800"/>
            <a:ext cx="82988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Uma dica também quando rezar dizer sempre Eu Sou. Essas duas palavras significam Eu Sou Filho de Deus. </a:t>
            </a:r>
          </a:p>
        </p:txBody>
      </p:sp>
    </p:spTree>
    <p:extLst>
      <p:ext uri="{BB962C8B-B14F-4D97-AF65-F5344CB8AC3E}">
        <p14:creationId xmlns:p14="http://schemas.microsoft.com/office/powerpoint/2010/main" val="371674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484909"/>
            <a:ext cx="79663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“Eu Sou a Presença Poderosa que abençoa, cura, que concede, realiza, que fortalece, que opera o pedido, o desejo. </a:t>
            </a:r>
          </a:p>
        </p:txBody>
      </p:sp>
    </p:spTree>
    <p:extLst>
      <p:ext uri="{BB962C8B-B14F-4D97-AF65-F5344CB8AC3E}">
        <p14:creationId xmlns:p14="http://schemas.microsoft.com/office/powerpoint/2010/main" val="1543046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277091"/>
            <a:ext cx="84374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/>
              <a:t>E no final sempre dizer: Amém Que assim seja ou está feito, está selado para selar a oração e a conexão, o seu momento de fé.</a:t>
            </a:r>
          </a:p>
        </p:txBody>
      </p:sp>
    </p:spTree>
    <p:extLst>
      <p:ext uri="{BB962C8B-B14F-4D97-AF65-F5344CB8AC3E}">
        <p14:creationId xmlns:p14="http://schemas.microsoft.com/office/powerpoint/2010/main" val="2767303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71212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-124691"/>
            <a:ext cx="8520545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 smtClean="0"/>
          </a:p>
          <a:p>
            <a:r>
              <a:rPr lang="pt-BR" sz="2400" b="1" dirty="0" smtClean="0"/>
              <a:t>Créditos</a:t>
            </a:r>
          </a:p>
          <a:p>
            <a:r>
              <a:rPr lang="pt-BR" sz="2400" b="1" dirty="0" smtClean="0"/>
              <a:t>O poder da oração</a:t>
            </a:r>
          </a:p>
          <a:p>
            <a:r>
              <a:rPr lang="pt-BR" sz="2400" b="1" dirty="0" smtClean="0"/>
              <a:t>Criação e formatação</a:t>
            </a:r>
          </a:p>
          <a:p>
            <a:r>
              <a:rPr lang="pt-BR" sz="2400" b="1" dirty="0"/>
              <a:t>D</a:t>
            </a:r>
            <a:r>
              <a:rPr lang="pt-BR" sz="2400" b="1" dirty="0" smtClean="0"/>
              <a:t>e Norma Aparecida Silveira de Moraes</a:t>
            </a:r>
          </a:p>
          <a:p>
            <a:r>
              <a:rPr lang="pt-BR" sz="2400" b="1" dirty="0" smtClean="0"/>
              <a:t>Imagens: Site Pixabay</a:t>
            </a:r>
          </a:p>
          <a:p>
            <a:r>
              <a:rPr lang="pt-BR" sz="2400" b="1" dirty="0" smtClean="0"/>
              <a:t>Música</a:t>
            </a:r>
            <a:r>
              <a:rPr lang="pt-BR" sz="2400" b="1" dirty="0" smtClean="0"/>
              <a:t>: Coquest </a:t>
            </a:r>
            <a:r>
              <a:rPr lang="pt-BR" sz="2400" b="1" dirty="0" err="1" smtClean="0"/>
              <a:t>of</a:t>
            </a:r>
            <a:r>
              <a:rPr lang="pt-BR" sz="2400" b="1" dirty="0" smtClean="0"/>
              <a:t> Paradise</a:t>
            </a:r>
            <a:endParaRPr lang="pt-BR" sz="2400" b="1" dirty="0" smtClean="0"/>
          </a:p>
          <a:p>
            <a:endParaRPr lang="pt-BR" sz="2400" b="1" dirty="0"/>
          </a:p>
          <a:p>
            <a:endParaRPr lang="pt-BR" sz="2400" b="1" dirty="0" smtClean="0"/>
          </a:p>
          <a:p>
            <a:endParaRPr lang="pt-BR" sz="2400" b="1" dirty="0"/>
          </a:p>
          <a:p>
            <a:endParaRPr lang="pt-BR" sz="2400" b="1" dirty="0" smtClean="0"/>
          </a:p>
          <a:p>
            <a:endParaRPr lang="pt-BR" sz="2400" b="1" dirty="0"/>
          </a:p>
          <a:p>
            <a:endParaRPr lang="pt-BR" sz="2400" b="1" dirty="0" smtClean="0"/>
          </a:p>
          <a:p>
            <a:endParaRPr lang="pt-BR" sz="2400" b="1" dirty="0"/>
          </a:p>
          <a:p>
            <a:endParaRPr lang="pt-BR" sz="2400" b="1" dirty="0" smtClean="0"/>
          </a:p>
          <a:p>
            <a:r>
              <a:rPr lang="pt-BR" sz="2400" b="1" dirty="0" smtClean="0"/>
              <a:t>Divulgação</a:t>
            </a:r>
          </a:p>
          <a:p>
            <a:r>
              <a:rPr lang="pt-BR" sz="2400" b="1" dirty="0" smtClean="0">
                <a:hlinkClick r:id="rId3"/>
              </a:rPr>
              <a:t>www.normasilveiramoraes.recantodasletras.com.br</a:t>
            </a:r>
            <a:endParaRPr lang="pt-BR" sz="2400" b="1" dirty="0" smtClean="0"/>
          </a:p>
          <a:p>
            <a:r>
              <a:rPr lang="pt-BR" sz="2400" b="1" dirty="0" smtClean="0"/>
              <a:t>Norma Natureza Slides</a:t>
            </a:r>
          </a:p>
          <a:p>
            <a:r>
              <a:rPr lang="pt-BR" sz="2400" b="1" dirty="0" smtClean="0">
                <a:hlinkClick r:id="rId4"/>
              </a:rPr>
              <a:t>www.Sergrasan.com</a:t>
            </a:r>
            <a:endParaRPr lang="pt-BR" sz="2400" b="1" dirty="0" smtClean="0"/>
          </a:p>
          <a:p>
            <a:endParaRPr lang="pt-BR" sz="2400" b="1" dirty="0"/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373882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359</TotalTime>
  <Words>273</Words>
  <Application>Microsoft Office PowerPoint</Application>
  <PresentationFormat>Apresentação na tela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69</cp:revision>
  <dcterms:created xsi:type="dcterms:W3CDTF">2019-04-24T13:00:20Z</dcterms:created>
  <dcterms:modified xsi:type="dcterms:W3CDTF">2019-04-24T19:52:47Z</dcterms:modified>
</cp:coreProperties>
</file>