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DE407-D357-436A-8929-48CD545DEA0E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8F2CD8-4E78-4884-89D8-03261B6941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9903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8F2CD8-4E78-4884-89D8-03261B69416A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6217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D1EFF-4956-47D4-B9A2-B1ED1FB30C54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373B-A2B1-48C7-A365-D16A1F28B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5126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D1EFF-4956-47D4-B9A2-B1ED1FB30C54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373B-A2B1-48C7-A365-D16A1F28B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5052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D1EFF-4956-47D4-B9A2-B1ED1FB30C54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373B-A2B1-48C7-A365-D16A1F28B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5201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D1EFF-4956-47D4-B9A2-B1ED1FB30C54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373B-A2B1-48C7-A365-D16A1F28B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555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D1EFF-4956-47D4-B9A2-B1ED1FB30C54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373B-A2B1-48C7-A365-D16A1F28B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2328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D1EFF-4956-47D4-B9A2-B1ED1FB30C54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373B-A2B1-48C7-A365-D16A1F28B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7368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D1EFF-4956-47D4-B9A2-B1ED1FB30C54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373B-A2B1-48C7-A365-D16A1F28B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5342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D1EFF-4956-47D4-B9A2-B1ED1FB30C54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373B-A2B1-48C7-A365-D16A1F28B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364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D1EFF-4956-47D4-B9A2-B1ED1FB30C54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373B-A2B1-48C7-A365-D16A1F28B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8299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D1EFF-4956-47D4-B9A2-B1ED1FB30C54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373B-A2B1-48C7-A365-D16A1F28B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0864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D1EFF-4956-47D4-B9A2-B1ED1FB30C54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373B-A2B1-48C7-A365-D16A1F28B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3960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D1EFF-4956-47D4-B9A2-B1ED1FB30C54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F373B-A2B1-48C7-A365-D16A1F28B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2226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98269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37309" y="387927"/>
            <a:ext cx="7938655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bg1"/>
                </a:solidFill>
              </a:rPr>
              <a:t>Fé esperança e motivação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Experimentais Poéticos Slides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www.Sergrasan.com</a:t>
            </a: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295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  <p:sndAc>
          <p:stSnd loop="1">
            <p:snd r:embed="rId3" name="Amigo-Ray Conniff-Live-wal.wav"/>
          </p:stSnd>
        </p:sndAc>
      </p:transition>
    </mc:Choice>
    <mc:Fallback xmlns="">
      <p:transition spd="slow" advClick="0" advTm="14000">
        <p:fade/>
        <p:sndAc>
          <p:stSnd loop="1">
            <p:snd r:embed="rId5" name="Amigo-Ray Conniff-Live-w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318655"/>
            <a:ext cx="74260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70C0"/>
                </a:solidFill>
              </a:rPr>
              <a:t>Que a vida tenha motivação</a:t>
            </a:r>
            <a:r>
              <a:rPr lang="pt-BR" sz="3600" dirty="0">
                <a:solidFill>
                  <a:srgbClr val="0070C0"/>
                </a:solidFill>
              </a:rPr>
              <a:t/>
            </a:r>
            <a:br>
              <a:rPr lang="pt-BR" sz="3600" dirty="0">
                <a:solidFill>
                  <a:srgbClr val="0070C0"/>
                </a:solidFill>
              </a:rPr>
            </a:br>
            <a:r>
              <a:rPr lang="pt-BR" sz="3600" b="1" dirty="0">
                <a:solidFill>
                  <a:srgbClr val="0070C0"/>
                </a:solidFill>
              </a:rPr>
              <a:t>Que toda esperança se cria</a:t>
            </a:r>
            <a:endParaRPr lang="pt-BR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891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21673"/>
            <a:ext cx="822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Que a empurra no dia a dia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Para dar forças ao coração</a:t>
            </a:r>
          </a:p>
        </p:txBody>
      </p:sp>
    </p:spTree>
    <p:extLst>
      <p:ext uri="{BB962C8B-B14F-4D97-AF65-F5344CB8AC3E}">
        <p14:creationId xmlns:p14="http://schemas.microsoft.com/office/powerpoint/2010/main" val="2252687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4" y="263236"/>
            <a:ext cx="82850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Para impulsionar a emoção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Para fazer na vida vencer</a:t>
            </a:r>
          </a:p>
        </p:txBody>
      </p:sp>
    </p:spTree>
    <p:extLst>
      <p:ext uri="{BB962C8B-B14F-4D97-AF65-F5344CB8AC3E}">
        <p14:creationId xmlns:p14="http://schemas.microsoft.com/office/powerpoint/2010/main" val="2511220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374073"/>
            <a:ext cx="7135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Um belo jardim a oferecer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De tantas flores plantadas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962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60218"/>
            <a:ext cx="71212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Que na alma germinadas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Para cada desafio vencer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986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0"/>
            <a:ext cx="79525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Ao brotar em cada coração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Nos belos versos em poesias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075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55964" y="1233055"/>
            <a:ext cx="6580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Trazendo sempre a harmonia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Que traz alento e inspiração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651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221674"/>
            <a:ext cx="74953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Vai se criando na motivação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Num jeito simples de viver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45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25236" y="526473"/>
            <a:ext cx="69549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Na empatia que vai trazer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Com felicidade até dobrada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033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775854"/>
            <a:ext cx="70796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No ritmo desta caminhada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Na essência de todo o SER...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619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4558145"/>
            <a:ext cx="9144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(Norma Aparecida Silveira de Moraes)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11/02/2019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 </a:t>
            </a:r>
            <a:r>
              <a:rPr lang="pt-BR" sz="3200" dirty="0" smtClean="0">
                <a:solidFill>
                  <a:schemeClr val="bg1"/>
                </a:solidFill>
              </a:rPr>
              <a:t>CPP Casa do poeta e da poesia</a:t>
            </a:r>
          </a:p>
          <a:p>
            <a:r>
              <a:rPr lang="pt-BR" sz="3200" dirty="0" smtClean="0">
                <a:solidFill>
                  <a:schemeClr val="bg1"/>
                </a:solidFill>
              </a:rPr>
              <a:t>www.normasilveiramoraes.recanodasletras.com.br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560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90945"/>
            <a:ext cx="914400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Fé esperança e motivação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Poesia e formatação: 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Imagens: Pixabay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Musica</a:t>
            </a:r>
            <a:r>
              <a:rPr lang="pt-BR" sz="3200" b="1" smtClean="0">
                <a:solidFill>
                  <a:schemeClr val="bg1"/>
                </a:solidFill>
              </a:rPr>
              <a:t>: </a:t>
            </a:r>
            <a:r>
              <a:rPr lang="pt-BR" sz="3200" b="1" smtClean="0">
                <a:solidFill>
                  <a:schemeClr val="bg1"/>
                </a:solidFill>
              </a:rPr>
              <a:t>AMIGO RAY C.</a:t>
            </a:r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hlinkClick r:id="rId3"/>
              </a:rPr>
              <a:t>www.normasilveiramoraes.recantodasletras.com.br</a:t>
            </a:r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</a:t>
            </a:r>
            <a:r>
              <a:rPr lang="pt-BR" sz="3200" b="1" dirty="0">
                <a:solidFill>
                  <a:schemeClr val="bg1"/>
                </a:solidFill>
              </a:rPr>
              <a:t>N</a:t>
            </a:r>
            <a:r>
              <a:rPr lang="pt-BR" sz="3200" b="1" dirty="0" smtClean="0">
                <a:solidFill>
                  <a:schemeClr val="bg1"/>
                </a:solidFill>
              </a:rPr>
              <a:t>atureza Slides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Experimentais Poéticos Slides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3806911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</TotalTime>
  <Words>107</Words>
  <Application>Microsoft Office PowerPoint</Application>
  <PresentationFormat>Apresentação na tela (4:3)</PresentationFormat>
  <Paragraphs>35</Paragraphs>
  <Slides>13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51</cp:revision>
  <dcterms:created xsi:type="dcterms:W3CDTF">2019-04-12T12:05:20Z</dcterms:created>
  <dcterms:modified xsi:type="dcterms:W3CDTF">2019-04-12T20:21:33Z</dcterms:modified>
</cp:coreProperties>
</file>