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8" r:id="rId3"/>
    <p:sldId id="261" r:id="rId4"/>
    <p:sldId id="269" r:id="rId5"/>
    <p:sldId id="262" r:id="rId6"/>
    <p:sldId id="270" r:id="rId7"/>
    <p:sldId id="263" r:id="rId8"/>
    <p:sldId id="271" r:id="rId9"/>
    <p:sldId id="264" r:id="rId10"/>
    <p:sldId id="272" r:id="rId11"/>
    <p:sldId id="267" r:id="rId12"/>
    <p:sldId id="268" r:id="rId13"/>
    <p:sldId id="275" r:id="rId14"/>
    <p:sldId id="273" r:id="rId15"/>
    <p:sldId id="27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725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6511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3354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2190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1434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562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91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3813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9109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2336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096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E5BAB-DD52-4472-92AA-A4691B6EFBF3}" type="datetimeFigureOut">
              <a:rPr lang="pt-BR" smtClean="0"/>
              <a:t>18/05/2020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575DA-CD2C-419D-9A62-042BAD0D8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3360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D1AB969-6D8F-4EF1-92F1-90BC84831B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905F8AB-0C79-47C2-A3B1-CC3FDB2C0614}"/>
              </a:ext>
            </a:extLst>
          </p:cNvPr>
          <p:cNvSpPr txBox="1"/>
          <p:nvPr/>
        </p:nvSpPr>
        <p:spPr>
          <a:xfrm>
            <a:off x="3670852" y="689113"/>
            <a:ext cx="455874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Palavras boas que devemos mentalizar</a:t>
            </a:r>
          </a:p>
          <a:p>
            <a:pPr algn="ctr"/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APRESENTANDO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 Norma Ap. S de Moraes</a:t>
            </a:r>
          </a:p>
          <a:p>
            <a:pPr algn="ctr"/>
            <a:endParaRPr lang="pt-BR" sz="2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2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</a:p>
          <a:p>
            <a:pPr algn="ctr"/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4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  <p:sndAc>
          <p:stSnd loop="1">
            <p:snd r:embed="rId2" name="Coração de Cavaleiro.wav"/>
          </p:stSnd>
        </p:sndAc>
      </p:transition>
    </mc:Choice>
    <mc:Fallback>
      <p:transition spd="slow" advClick="0" advTm="13000">
        <p:fade/>
        <p:sndAc>
          <p:stSnd loop="1">
            <p:snd r:embed="rId2" name="Coração de Cavalei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A2E757-7431-4494-893A-F263044D4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6010F88-78AD-43BC-B907-42E9E788A952}"/>
              </a:ext>
            </a:extLst>
          </p:cNvPr>
          <p:cNvSpPr txBox="1"/>
          <p:nvPr/>
        </p:nvSpPr>
        <p:spPr>
          <a:xfrm>
            <a:off x="2040835" y="1815548"/>
            <a:ext cx="53671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EU SOU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uma pessoa grata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EU TENHO FÉ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EU VIBRO A LUZ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EU ENVIO FLORES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EU ENVIO RAIOS AZUIS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EU VIBRO AS CORES</a:t>
            </a:r>
          </a:p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POSITIVAS</a:t>
            </a:r>
          </a:p>
        </p:txBody>
      </p:sp>
    </p:spTree>
    <p:extLst>
      <p:ext uri="{BB962C8B-B14F-4D97-AF65-F5344CB8AC3E}">
        <p14:creationId xmlns:p14="http://schemas.microsoft.com/office/powerpoint/2010/main" val="768544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89EF8FE-E0B3-4F7B-BE52-945E502D0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7A56399-8001-4837-B9B2-E41B4F12D4C4}"/>
              </a:ext>
            </a:extLst>
          </p:cNvPr>
          <p:cNvSpPr txBox="1"/>
          <p:nvPr/>
        </p:nvSpPr>
        <p:spPr>
          <a:xfrm>
            <a:off x="1842052" y="1417983"/>
            <a:ext cx="626827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sou uma pessoa muito abençoada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sou uma pessoa que ama e é amada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sou filho e obra de Deus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sou protegido por Deus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endParaRPr lang="pt-BR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317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CD7E4EF-8F97-4105-A0F7-86E295EF0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543B062-A1AD-4AAF-8014-ED30FE620F46}"/>
              </a:ext>
            </a:extLst>
          </p:cNvPr>
          <p:cNvSpPr txBox="1"/>
          <p:nvPr/>
        </p:nvSpPr>
        <p:spPr>
          <a:xfrm>
            <a:off x="2239618" y="1232452"/>
            <a:ext cx="561892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me aceito como eu realmente sou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creio na minha prosperidade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tenho saúde, graças a DEUS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digo obrigado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peço por favor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Em perdoo e me livro da mágoa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endParaRPr lang="pt-BR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458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E5AD559-FF78-4114-82DF-CBF17B0CF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5F44C40-71D9-4BB3-B06E-44277125E501}"/>
              </a:ext>
            </a:extLst>
          </p:cNvPr>
          <p:cNvSpPr txBox="1"/>
          <p:nvPr/>
        </p:nvSpPr>
        <p:spPr>
          <a:xfrm>
            <a:off x="1722783" y="1245703"/>
            <a:ext cx="638754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Eu me perdoo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Eu sou feliz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Eu tenho diálogo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EU SOU SUPERAÇÃO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EU SOU AMOR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EU SOU SABEDORIA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EU SOU INTELIGENTE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022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45DC030-C2C6-4A73-821D-592AF1ED4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AAB322D-DFF4-4D20-80AE-5B74C74A7CCD}"/>
              </a:ext>
            </a:extLst>
          </p:cNvPr>
          <p:cNvSpPr txBox="1"/>
          <p:nvPr/>
        </p:nvSpPr>
        <p:spPr>
          <a:xfrm>
            <a:off x="1934817" y="1789043"/>
            <a:ext cx="62285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SOU COMPETENTE</a:t>
            </a:r>
            <a:b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APRENDO</a:t>
            </a:r>
            <a:b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SEI FAZER</a:t>
            </a:r>
            <a:b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sou aceita pelo Universo Cósmico</a:t>
            </a:r>
            <a:b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vou conseguir...</a:t>
            </a:r>
            <a:b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também posso...</a:t>
            </a:r>
            <a:b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  <a:t>Eu vou me livrar deste peso</a:t>
            </a:r>
            <a:b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endParaRPr lang="pt-BR" sz="28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911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3AB4A92-F61F-4A69-B56D-A07C8D3D7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F298960-0AF5-4D65-8022-0C9E5D4189E3}"/>
              </a:ext>
            </a:extLst>
          </p:cNvPr>
          <p:cNvSpPr txBox="1"/>
          <p:nvPr/>
        </p:nvSpPr>
        <p:spPr>
          <a:xfrm>
            <a:off x="1736036" y="1391478"/>
            <a:ext cx="644055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Sou uma pessoa alegre e grata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Eu abençoo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EU ENVIO RAIO ROSA DO AMOR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EU ENVIO RAIO VIOLETA DA TRANSMUTAÇÃO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EU VIBRO RAIO BRANCO DA PUREZA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Eu peço desculpas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198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0147ECE-DEC5-4660-8479-3B20272DB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D082F13-99A9-4E3F-9FAE-F086E7F90FB2}"/>
              </a:ext>
            </a:extLst>
          </p:cNvPr>
          <p:cNvSpPr txBox="1"/>
          <p:nvPr/>
        </p:nvSpPr>
        <p:spPr>
          <a:xfrm>
            <a:off x="1974574" y="1457739"/>
            <a:ext cx="57646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Eu te protejo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SE DEUS QUISER EU CONSIGO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Eu te desejo bem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Eu te quero bem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Eu vou mudar essa situação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Eu tenho boa sorte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Eu sou vitória na luz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Tudo de bom que almejo, eu consigo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743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03055D0-8540-48A0-9D01-47352C7D2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5C49279-C565-48CF-B640-947F1584E7FF}"/>
              </a:ext>
            </a:extLst>
          </p:cNvPr>
          <p:cNvSpPr txBox="1"/>
          <p:nvPr/>
        </p:nvSpPr>
        <p:spPr>
          <a:xfrm>
            <a:off x="1948070" y="1470991"/>
            <a:ext cx="59899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Eu posso Naquele que me fortalece</a:t>
            </a:r>
            <a:b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Deus é fiel</a:t>
            </a:r>
            <a:b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EU SOU PAZ</a:t>
            </a:r>
            <a:b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Eu tenho paciência para </a:t>
            </a:r>
            <a:r>
              <a:rPr lang="pt-BR" sz="20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coneguir</a:t>
            </a:r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 o que desejo</a:t>
            </a:r>
            <a:b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Eu tenho esperança</a:t>
            </a:r>
            <a:b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Eu tenho motivação</a:t>
            </a:r>
            <a:b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Eu sou saudável</a:t>
            </a:r>
            <a:b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EU DIGO OBRIGADO</a:t>
            </a:r>
            <a:b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563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63E9419-8050-4260-BA56-E2835BE1C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927F9A5-DD81-471F-BB25-A592CA824847}"/>
              </a:ext>
            </a:extLst>
          </p:cNvPr>
          <p:cNvSpPr txBox="1"/>
          <p:nvPr/>
        </p:nvSpPr>
        <p:spPr>
          <a:xfrm>
            <a:off x="1364974" y="1431235"/>
            <a:ext cx="66525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EU DESEJO O BEM</a:t>
            </a:r>
            <a:b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EU SOU BEM</a:t>
            </a:r>
            <a:b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EU ENVIO FLORES</a:t>
            </a:r>
            <a:b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Sou corajoso</a:t>
            </a:r>
            <a:b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SOU FORTE</a:t>
            </a:r>
            <a:b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TENHO FOCO NO QUE DESEJO</a:t>
            </a:r>
            <a:b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EU PLANTO FLORES  NO JARDIM DA MINHA ALMA</a:t>
            </a:r>
            <a:b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960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5F6B401-2004-4EC3-A681-27CBC9132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FCF2675-8A37-4E5D-86C5-6E2846D76BC3}"/>
              </a:ext>
            </a:extLst>
          </p:cNvPr>
          <p:cNvSpPr txBox="1"/>
          <p:nvPr/>
        </p:nvSpPr>
        <p:spPr>
          <a:xfrm>
            <a:off x="1683026" y="1643270"/>
            <a:ext cx="645380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</a:rPr>
              <a:t>Palavras boas que pensamos, ajudam a combater a depressão, estamos todos tristes demais, precisamos tentar afastar o medo e o pânico de nossas vidas, dar tempo ao tempo, para recomeçar a vida normal</a:t>
            </a:r>
            <a:br>
              <a:rPr lang="pt-BR" sz="2800" b="1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bg1"/>
                </a:solidFill>
              </a:rPr>
              <a:t>_______________________</a:t>
            </a:r>
            <a:r>
              <a:rPr lang="pt-BR" b="1" dirty="0"/>
              <a:t>_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584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1E1043F-A620-46CB-A163-29CA85DB8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A68ABB9-91E0-484E-A14B-72E2270D9154}"/>
              </a:ext>
            </a:extLst>
          </p:cNvPr>
          <p:cNvSpPr txBox="1"/>
          <p:nvPr/>
        </p:nvSpPr>
        <p:spPr>
          <a:xfrm>
            <a:off x="2001078" y="742122"/>
            <a:ext cx="539363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De vez em quando </a:t>
            </a:r>
            <a:r>
              <a:rPr lang="pt-B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quando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 vem pensamentos negativos, de desânimo também, é só mudar o foco mentalizando pensamentos positivos. E nunca perder a esperança. VIVEMOS DE ESPERANÇA, ELA MOTIVA A VIDA, A FAZER PLANOS, FOCAR, LUTAR E TER PACIÊNCIA PARA CONCRETIZAÇÃO DE DESEJOS.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672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5665A31-C868-4E43-B4CC-88071FEED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FA77E3F-BF38-4143-92D1-E47AB3D63AFC}"/>
              </a:ext>
            </a:extLst>
          </p:cNvPr>
          <p:cNvSpPr txBox="1"/>
          <p:nvPr/>
        </p:nvSpPr>
        <p:spPr>
          <a:xfrm>
            <a:off x="1577009" y="1391478"/>
            <a:ext cx="663933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QUE DEUS, 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OS MESTRES CÓSMICOS 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E OS ARCANJOS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 PROTEJAM E ABENÇOAM A TODOS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PAZ E LUZ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TENHA FÉ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LUTE PARA REALIZAR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 OS SONHOS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PAZ...PAZ...PAZ</a:t>
            </a:r>
            <a:br>
              <a:rPr lang="pt-BR" sz="3200" b="1" dirty="0">
                <a:solidFill>
                  <a:schemeClr val="bg1"/>
                </a:solidFill>
              </a:rPr>
            </a:b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652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7DB7A8D-A04E-46C6-948D-A5FB311C8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E0B7466-37FA-4B0D-97D7-2C8C9367E46E}"/>
              </a:ext>
            </a:extLst>
          </p:cNvPr>
          <p:cNvSpPr txBox="1"/>
          <p:nvPr/>
        </p:nvSpPr>
        <p:spPr>
          <a:xfrm>
            <a:off x="2319130" y="1272209"/>
            <a:ext cx="538038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MANTRAS SÃO PEQUENAS FRASES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QUE REPETIMOS PARA FIXAR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NA MENTE, LIMPANDO A 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NEGATIVIDADE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MEDOS E DESAMPARO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NA BUSCA DA PAZ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E BEM ESTAR</a:t>
            </a:r>
          </a:p>
        </p:txBody>
      </p:sp>
    </p:spTree>
    <p:extLst>
      <p:ext uri="{BB962C8B-B14F-4D97-AF65-F5344CB8AC3E}">
        <p14:creationId xmlns:p14="http://schemas.microsoft.com/office/powerpoint/2010/main" val="1326516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C8BF37B-9ABE-45D2-B8E7-709FB8B00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23DD545-AEF3-4111-961E-0AA575DC7B82}"/>
              </a:ext>
            </a:extLst>
          </p:cNvPr>
          <p:cNvSpPr txBox="1"/>
          <p:nvPr/>
        </p:nvSpPr>
        <p:spPr>
          <a:xfrm>
            <a:off x="1205947" y="927652"/>
            <a:ext cx="6983895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CRÉDITOS</a:t>
            </a:r>
          </a:p>
          <a:p>
            <a:r>
              <a:rPr lang="pt-BR" sz="2000" b="1" dirty="0"/>
              <a:t>Formatadora e mensagem</a:t>
            </a:r>
          </a:p>
          <a:p>
            <a:r>
              <a:rPr lang="pt-BR" sz="2000" b="1" dirty="0"/>
              <a:t>Frases boas que devemos mentalizar</a:t>
            </a:r>
          </a:p>
          <a:p>
            <a:r>
              <a:rPr lang="pt-BR" sz="2000" b="1" dirty="0"/>
              <a:t>Norma Aparecida Silveira de Moraes</a:t>
            </a:r>
          </a:p>
          <a:p>
            <a:r>
              <a:rPr lang="pt-BR" sz="2000" b="1" dirty="0"/>
              <a:t>Imagens: Formatações Pessoais</a:t>
            </a:r>
          </a:p>
          <a:p>
            <a:r>
              <a:rPr lang="pt-BR" sz="2000" b="1" dirty="0"/>
              <a:t>Música: Coração de Cavaleiro</a:t>
            </a:r>
          </a:p>
          <a:p>
            <a:r>
              <a:rPr lang="pt-BR" sz="2000" b="1" dirty="0"/>
              <a:t>Divulgação</a:t>
            </a:r>
          </a:p>
          <a:p>
            <a:r>
              <a:rPr lang="pt-BR" sz="2400" b="1" dirty="0">
                <a:hlinkClick r:id="rId3"/>
              </a:rPr>
              <a:t>www.normasilveiramoraes.recantodasletras.com.br</a:t>
            </a:r>
            <a:endParaRPr lang="pt-BR" sz="2400" b="1" dirty="0"/>
          </a:p>
          <a:p>
            <a:r>
              <a:rPr lang="pt-BR" sz="2000" b="1" dirty="0"/>
              <a:t>Norma Silveira Moraes Slides</a:t>
            </a:r>
          </a:p>
          <a:p>
            <a:r>
              <a:rPr lang="pt-BR" sz="2000" b="1" dirty="0"/>
              <a:t>Norma Experimentais Poéticos Slides</a:t>
            </a:r>
          </a:p>
          <a:p>
            <a:r>
              <a:rPr lang="pt-BR" sz="2400" b="1" dirty="0">
                <a:hlinkClick r:id="rId4"/>
              </a:rPr>
              <a:t>www.sergrasan.com</a:t>
            </a:r>
            <a:endParaRPr lang="pt-BR" sz="2400" b="1" dirty="0"/>
          </a:p>
          <a:p>
            <a:r>
              <a:rPr lang="pt-BR" sz="2000" b="1" dirty="0"/>
              <a:t>18/05/2020 (em tempos da pandemia COVID-19</a:t>
            </a:r>
          </a:p>
          <a:p>
            <a:r>
              <a:rPr lang="pt-BR" sz="2000" b="1" dirty="0"/>
              <a:t>Norma é laureada como EMBAIXADORA DA PAZ, pela</a:t>
            </a:r>
          </a:p>
          <a:p>
            <a:r>
              <a:rPr lang="pt-BR" sz="2000" b="1" dirty="0"/>
              <a:t>CERCLE  UNIVERSEL DES AMBASSADEURS DE LA PAIX</a:t>
            </a:r>
          </a:p>
          <a:p>
            <a:r>
              <a:rPr lang="pt-BR" sz="2000" b="1" dirty="0"/>
              <a:t>SUISSE-FRANCE</a:t>
            </a:r>
          </a:p>
          <a:p>
            <a:br>
              <a:rPr lang="pt-BR" b="1" dirty="0"/>
            </a:br>
            <a:r>
              <a:rPr lang="pt-BR" b="1" dirty="0"/>
              <a:t> </a:t>
            </a:r>
            <a:br>
              <a:rPr lang="pt-BR" b="1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239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567</Words>
  <Application>Microsoft Office PowerPoint</Application>
  <PresentationFormat>Apresentação na tela (4:3)</PresentationFormat>
  <Paragraphs>54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6</cp:revision>
  <dcterms:created xsi:type="dcterms:W3CDTF">2020-05-18T18:45:51Z</dcterms:created>
  <dcterms:modified xsi:type="dcterms:W3CDTF">2020-05-18T20:05:38Z</dcterms:modified>
</cp:coreProperties>
</file>