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1" r:id="rId9"/>
    <p:sldId id="259" r:id="rId10"/>
    <p:sldId id="260" r:id="rId11"/>
    <p:sldId id="258" r:id="rId12"/>
    <p:sldId id="262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8003D-9AA8-40CF-BA04-1B1CE94AB56A}" type="datetimeFigureOut">
              <a:rPr lang="pt-BR" smtClean="0"/>
              <a:t>27/08/2018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CE3D5-7849-4A28-AC88-666145A549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496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8003D-9AA8-40CF-BA04-1B1CE94AB56A}" type="datetimeFigureOut">
              <a:rPr lang="pt-BR" smtClean="0"/>
              <a:t>27/08/2018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CE3D5-7849-4A28-AC88-666145A549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2504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8003D-9AA8-40CF-BA04-1B1CE94AB56A}" type="datetimeFigureOut">
              <a:rPr lang="pt-BR" smtClean="0"/>
              <a:t>27/08/2018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CE3D5-7849-4A28-AC88-666145A549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8570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8003D-9AA8-40CF-BA04-1B1CE94AB56A}" type="datetimeFigureOut">
              <a:rPr lang="pt-BR" smtClean="0"/>
              <a:t>27/08/2018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CE3D5-7849-4A28-AC88-666145A549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6816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8003D-9AA8-40CF-BA04-1B1CE94AB56A}" type="datetimeFigureOut">
              <a:rPr lang="pt-BR" smtClean="0"/>
              <a:t>27/08/2018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CE3D5-7849-4A28-AC88-666145A549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7244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8003D-9AA8-40CF-BA04-1B1CE94AB56A}" type="datetimeFigureOut">
              <a:rPr lang="pt-BR" smtClean="0"/>
              <a:t>27/08/2018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CE3D5-7849-4A28-AC88-666145A549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065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8003D-9AA8-40CF-BA04-1B1CE94AB56A}" type="datetimeFigureOut">
              <a:rPr lang="pt-BR" smtClean="0"/>
              <a:t>27/08/2018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CE3D5-7849-4A28-AC88-666145A549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971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8003D-9AA8-40CF-BA04-1B1CE94AB56A}" type="datetimeFigureOut">
              <a:rPr lang="pt-BR" smtClean="0"/>
              <a:t>27/08/2018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CE3D5-7849-4A28-AC88-666145A549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328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8003D-9AA8-40CF-BA04-1B1CE94AB56A}" type="datetimeFigureOut">
              <a:rPr lang="pt-BR" smtClean="0"/>
              <a:t>27/08/2018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CE3D5-7849-4A28-AC88-666145A549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4628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8003D-9AA8-40CF-BA04-1B1CE94AB56A}" type="datetimeFigureOut">
              <a:rPr lang="pt-BR" smtClean="0"/>
              <a:t>27/08/2018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CE3D5-7849-4A28-AC88-666145A549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854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8003D-9AA8-40CF-BA04-1B1CE94AB56A}" type="datetimeFigureOut">
              <a:rPr lang="pt-BR" smtClean="0"/>
              <a:t>27/08/2018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CE3D5-7849-4A28-AC88-666145A549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226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8003D-9AA8-40CF-BA04-1B1CE94AB56A}" type="datetimeFigureOut">
              <a:rPr lang="pt-BR" smtClean="0"/>
              <a:t>27/08/2018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6CE3D5-7849-4A28-AC88-666145A549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907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29491" y="498764"/>
            <a:ext cx="8534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FF0000"/>
                </a:solidFill>
              </a:rPr>
              <a:t>Falta de </a:t>
            </a:r>
            <a:r>
              <a:rPr lang="pt-BR" sz="6000" b="1" dirty="0" smtClean="0">
                <a:solidFill>
                  <a:srgbClr val="FF0000"/>
                </a:solidFill>
              </a:rPr>
              <a:t>sorte</a:t>
            </a:r>
            <a:r>
              <a:rPr lang="pt-BR" sz="6000" b="1" dirty="0">
                <a:solidFill>
                  <a:srgbClr val="FF0000"/>
                </a:solidFill>
              </a:rPr>
              <a:t> </a:t>
            </a:r>
            <a:r>
              <a:rPr lang="pt-BR" sz="6000" b="1" dirty="0" smtClean="0">
                <a:solidFill>
                  <a:srgbClr val="FF0000"/>
                </a:solidFill>
              </a:rPr>
              <a:t>e a boa sorte...(social)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www.sergrasan.com.br</a:t>
            </a:r>
            <a:endParaRPr lang="pt-BR" sz="3200" b="1" dirty="0">
              <a:solidFill>
                <a:srgbClr val="002060"/>
              </a:solidFill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99212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5000">
        <p14:vortex dir="r"/>
        <p:sndAc>
          <p:stSnd loop="1">
            <p:snd r:embed="rId2" name="Kenny G  - miracles.wav"/>
          </p:stSnd>
        </p:sndAc>
      </p:transition>
    </mc:Choice>
    <mc:Fallback>
      <p:transition spd="slow" advClick="0" advTm="15000">
        <p:fade/>
        <p:sndAc>
          <p:stSnd loop="1">
            <p:snd r:embed="rId2" name="Kenny G  - miracl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519055"/>
            <a:ext cx="87976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Num barraco foram nascer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Sem ter roupas para vestir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Sem ter alimentos para comer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Sem saber e ter como sorrir</a:t>
            </a:r>
          </a:p>
        </p:txBody>
      </p:sp>
    </p:spTree>
    <p:extLst>
      <p:ext uri="{BB962C8B-B14F-4D97-AF65-F5344CB8AC3E}">
        <p14:creationId xmlns:p14="http://schemas.microsoft.com/office/powerpoint/2010/main" val="9256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40982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665018"/>
            <a:ext cx="83265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violência a se repetir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Num lar sem respeito e amor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Apanhar e se ressentir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Num mar de tristeza e dor</a:t>
            </a:r>
          </a:p>
        </p:txBody>
      </p:sp>
    </p:spTree>
    <p:extLst>
      <p:ext uri="{BB962C8B-B14F-4D97-AF65-F5344CB8AC3E}">
        <p14:creationId xmlns:p14="http://schemas.microsoft.com/office/powerpoint/2010/main" val="211368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180109"/>
            <a:ext cx="77031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Tantas injustiças social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Sem poder até a aprender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Sem ter lápis, caderno em geral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Ir à escola, ler e escrever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2723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374073"/>
            <a:ext cx="821574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Na hora da chuva tanta goteira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No inverno um frio danado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Crianças nascendo de bobeira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Passando necessidade, que fardo</a:t>
            </a:r>
          </a:p>
        </p:txBody>
      </p:sp>
    </p:spTree>
    <p:extLst>
      <p:ext uri="{BB962C8B-B14F-4D97-AF65-F5344CB8AC3E}">
        <p14:creationId xmlns:p14="http://schemas.microsoft.com/office/powerpoint/2010/main" val="198236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36" y="4641273"/>
            <a:ext cx="66224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Quantas lágrimas, que judiação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Tantas pessoas sem teto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Só vendo a maldade, confusão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Até sem saber o que é afeto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99495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440873"/>
            <a:ext cx="87976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Pois muitos vivem numa podridão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Com todos vícios convivendo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Sem possibilidades de proteção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É assim que muita gente está vivendo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48766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540327"/>
            <a:ext cx="79663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Vida de </a:t>
            </a:r>
            <a:r>
              <a:rPr lang="pt-BR" sz="3600" b="1" dirty="0" smtClean="0">
                <a:solidFill>
                  <a:srgbClr val="002060"/>
                </a:solidFill>
              </a:rPr>
              <a:t>dores </a:t>
            </a:r>
            <a:r>
              <a:rPr lang="pt-BR" sz="3600" b="1" dirty="0">
                <a:solidFill>
                  <a:srgbClr val="002060"/>
                </a:solidFill>
              </a:rPr>
              <a:t>e desempregados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Um martírio que nunca tem fim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E políticos ricos tão aloprados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É preciso acolher povo assim</a:t>
            </a:r>
          </a:p>
        </p:txBody>
      </p:sp>
    </p:spTree>
    <p:extLst>
      <p:ext uri="{BB962C8B-B14F-4D97-AF65-F5344CB8AC3E}">
        <p14:creationId xmlns:p14="http://schemas.microsoft.com/office/powerpoint/2010/main" val="2992479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346364"/>
            <a:ext cx="80356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Há tanta pobreza e desigualdade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Num mundo tão rico por natureza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Mas a ganancia e a maldade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Tira da vida toda a nobreza</a:t>
            </a:r>
          </a:p>
        </p:txBody>
      </p:sp>
    </p:spTree>
    <p:extLst>
      <p:ext uri="{BB962C8B-B14F-4D97-AF65-F5344CB8AC3E}">
        <p14:creationId xmlns:p14="http://schemas.microsoft.com/office/powerpoint/2010/main" val="604550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1011382"/>
            <a:ext cx="72874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Um dia a sorte pode até mudar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 um emprego pode acontecer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Ter até uma casa para morar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Com fé, ter sorte para viver</a:t>
            </a:r>
          </a:p>
        </p:txBody>
      </p:sp>
    </p:spTree>
    <p:extLst>
      <p:ext uri="{BB962C8B-B14F-4D97-AF65-F5344CB8AC3E}">
        <p14:creationId xmlns:p14="http://schemas.microsoft.com/office/powerpoint/2010/main" val="109153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748145"/>
            <a:ext cx="70381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Vale pensar e muito meditar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a má sorte poder mudar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Colocar foco, ir atrás, tentar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Pois um dia a má sorte acabar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17406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4336473"/>
            <a:ext cx="80633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Chute a má sorte, pensando melhor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Pense na energia bem positiva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Que faz uma seara boa colher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Jogando fora a energia negativa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5557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3283527"/>
            <a:ext cx="67333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Um pobre pode ter possibilidades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Também pode ter felicidade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É só sair de toda negatividade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Buscando forças na atividade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12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498764"/>
            <a:ext cx="78278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Ser na vida uma guerreira</a:t>
            </a:r>
            <a:br>
              <a:rPr lang="pt-BR" sz="3600" b="1" dirty="0">
                <a:solidFill>
                  <a:srgbClr val="002060"/>
                </a:solidFill>
              </a:rPr>
            </a:br>
            <a:r>
              <a:rPr lang="pt-BR" sz="3600" b="1" dirty="0">
                <a:solidFill>
                  <a:srgbClr val="002060"/>
                </a:solidFill>
              </a:rPr>
              <a:t>Se preciso mudar de lugar</a:t>
            </a:r>
            <a:br>
              <a:rPr lang="pt-BR" sz="3600" b="1" dirty="0">
                <a:solidFill>
                  <a:srgbClr val="002060"/>
                </a:solidFill>
              </a:rPr>
            </a:br>
            <a:r>
              <a:rPr lang="pt-BR" sz="3600" b="1" dirty="0">
                <a:solidFill>
                  <a:srgbClr val="002060"/>
                </a:solidFill>
              </a:rPr>
              <a:t>Levantar e sacudir a poeira</a:t>
            </a:r>
            <a:br>
              <a:rPr lang="pt-BR" sz="3600" b="1" dirty="0">
                <a:solidFill>
                  <a:srgbClr val="002060"/>
                </a:solidFill>
              </a:rPr>
            </a:br>
            <a:r>
              <a:rPr lang="pt-BR" sz="3600" b="1" dirty="0">
                <a:solidFill>
                  <a:srgbClr val="002060"/>
                </a:solidFill>
              </a:rPr>
              <a:t>buscar toda força que precisar</a:t>
            </a:r>
            <a:br>
              <a:rPr lang="pt-BR" sz="3600" b="1" dirty="0">
                <a:solidFill>
                  <a:srgbClr val="002060"/>
                </a:solidFill>
              </a:rPr>
            </a:br>
            <a:r>
              <a:rPr lang="pt-BR" sz="3600" b="1" dirty="0">
                <a:solidFill>
                  <a:srgbClr val="002060"/>
                </a:solidFill>
              </a:rPr>
              <a:t/>
            </a:r>
            <a:br>
              <a:rPr lang="pt-BR" sz="3600" b="1" dirty="0">
                <a:solidFill>
                  <a:srgbClr val="002060"/>
                </a:solidFill>
              </a:rPr>
            </a:br>
            <a:endParaRPr lang="pt-B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693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72836" y="4364182"/>
            <a:ext cx="68164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C00000"/>
                </a:solidFill>
              </a:rPr>
              <a:t>TODA PESSOA TEM POTENCIAL</a:t>
            </a:r>
            <a:br>
              <a:rPr lang="pt-BR" sz="3600" b="1" dirty="0">
                <a:solidFill>
                  <a:srgbClr val="C00000"/>
                </a:solidFill>
              </a:rPr>
            </a:br>
            <a:r>
              <a:rPr lang="pt-BR" sz="3600" b="1" dirty="0">
                <a:solidFill>
                  <a:srgbClr val="C00000"/>
                </a:solidFill>
              </a:rPr>
              <a:t>BASTA EM SI ACREDITAR</a:t>
            </a:r>
            <a:br>
              <a:rPr lang="pt-BR" sz="3600" b="1" dirty="0">
                <a:solidFill>
                  <a:srgbClr val="C00000"/>
                </a:solidFill>
              </a:rPr>
            </a:br>
            <a:r>
              <a:rPr lang="pt-BR" sz="3600" b="1" dirty="0">
                <a:solidFill>
                  <a:srgbClr val="C00000"/>
                </a:solidFill>
              </a:rPr>
              <a:t>FAZER SÓ O BEM EM GERAL</a:t>
            </a:r>
            <a:br>
              <a:rPr lang="pt-BR" sz="3600" b="1" dirty="0">
                <a:solidFill>
                  <a:srgbClr val="C00000"/>
                </a:solidFill>
              </a:rPr>
            </a:br>
            <a:r>
              <a:rPr lang="pt-BR" sz="3600" b="1" dirty="0">
                <a:solidFill>
                  <a:srgbClr val="C00000"/>
                </a:solidFill>
              </a:rPr>
              <a:t>QUE A BOA SORTE VÁ PINTAR</a:t>
            </a:r>
            <a:endParaRPr lang="pt-BR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955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29491"/>
            <a:ext cx="857596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SORTE E FALTA DE SORTE...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POESIA E FORMATAÇÃO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IMAGENS; GOOGLE, PIXABAY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MUSICA: Kenny G</a:t>
            </a:r>
          </a:p>
          <a:p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28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2800" b="1" dirty="0" smtClean="0">
                <a:solidFill>
                  <a:schemeClr val="bg1"/>
                </a:solidFill>
                <a:hlinkClick r:id="rId3"/>
              </a:rPr>
              <a:t>www.normasilveiramoraes.recantodasletras.com.br</a:t>
            </a:r>
            <a:endParaRPr lang="pt-BR" sz="2800" b="1" dirty="0" smtClean="0">
              <a:solidFill>
                <a:schemeClr val="bg1"/>
              </a:solidFill>
            </a:endParaRPr>
          </a:p>
          <a:p>
            <a:r>
              <a:rPr lang="pt-BR" sz="2800" b="1" dirty="0" smtClean="0">
                <a:solidFill>
                  <a:schemeClr val="bg1"/>
                </a:solidFill>
              </a:rPr>
              <a:t>NORMA SILVEIRA SILDES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www.sergrasan.com.br</a:t>
            </a:r>
          </a:p>
          <a:p>
            <a:endParaRPr lang="pt-B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185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</TotalTime>
  <Words>307</Words>
  <Application>Microsoft Office PowerPoint</Application>
  <PresentationFormat>Apresentação na tela (4:3)</PresentationFormat>
  <Paragraphs>68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2018-08-27T22:40:28Z</dcterms:created>
  <dcterms:modified xsi:type="dcterms:W3CDTF">2018-08-28T00:06:03Z</dcterms:modified>
</cp:coreProperties>
</file>