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A9B3-E0C4-44A9-8D48-A12CB6ABC03B}" type="datetimeFigureOut">
              <a:rPr lang="pt-BR" smtClean="0"/>
              <a:t>17/09/2015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9D989-496B-4D50-897D-BBF253788E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8873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A9B3-E0C4-44A9-8D48-A12CB6ABC03B}" type="datetimeFigureOut">
              <a:rPr lang="pt-BR" smtClean="0"/>
              <a:t>17/09/2015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9D989-496B-4D50-897D-BBF253788E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068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A9B3-E0C4-44A9-8D48-A12CB6ABC03B}" type="datetimeFigureOut">
              <a:rPr lang="pt-BR" smtClean="0"/>
              <a:t>17/09/2015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9D989-496B-4D50-897D-BBF253788E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8740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A9B3-E0C4-44A9-8D48-A12CB6ABC03B}" type="datetimeFigureOut">
              <a:rPr lang="pt-BR" smtClean="0"/>
              <a:t>17/09/2015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9D989-496B-4D50-897D-BBF253788E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632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A9B3-E0C4-44A9-8D48-A12CB6ABC03B}" type="datetimeFigureOut">
              <a:rPr lang="pt-BR" smtClean="0"/>
              <a:t>17/09/2015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9D989-496B-4D50-897D-BBF253788E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0238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A9B3-E0C4-44A9-8D48-A12CB6ABC03B}" type="datetimeFigureOut">
              <a:rPr lang="pt-BR" smtClean="0"/>
              <a:t>17/09/2015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9D989-496B-4D50-897D-BBF253788E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0510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A9B3-E0C4-44A9-8D48-A12CB6ABC03B}" type="datetimeFigureOut">
              <a:rPr lang="pt-BR" smtClean="0"/>
              <a:t>17/09/2015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9D989-496B-4D50-897D-BBF253788E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3230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A9B3-E0C4-44A9-8D48-A12CB6ABC03B}" type="datetimeFigureOut">
              <a:rPr lang="pt-BR" smtClean="0"/>
              <a:t>17/09/2015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9D989-496B-4D50-897D-BBF253788E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598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A9B3-E0C4-44A9-8D48-A12CB6ABC03B}" type="datetimeFigureOut">
              <a:rPr lang="pt-BR" smtClean="0"/>
              <a:t>17/09/2015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9D989-496B-4D50-897D-BBF253788E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6262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A9B3-E0C4-44A9-8D48-A12CB6ABC03B}" type="datetimeFigureOut">
              <a:rPr lang="pt-BR" smtClean="0"/>
              <a:t>17/09/2015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9D989-496B-4D50-897D-BBF253788E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4922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A9B3-E0C4-44A9-8D48-A12CB6ABC03B}" type="datetimeFigureOut">
              <a:rPr lang="pt-BR" smtClean="0"/>
              <a:t>17/09/2015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9D989-496B-4D50-897D-BBF253788E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023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14A9B3-E0C4-44A9-8D48-A12CB6ABC03B}" type="datetimeFigureOut">
              <a:rPr lang="pt-BR" smtClean="0"/>
              <a:t>17/09/2015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9D989-496B-4D50-897D-BBF253788E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6407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00545" y="166255"/>
            <a:ext cx="10764982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COLEÇÃO DE HAIKAIS- 01</a:t>
            </a:r>
          </a:p>
          <a:p>
            <a:pPr algn="ctr"/>
            <a:endParaRPr lang="pt-BR" sz="6000" b="1" spc="50" dirty="0" smtClean="0">
              <a:ln w="9525" cmpd="sng">
                <a:solidFill>
                  <a:schemeClr val="accent1"/>
                </a:solidFill>
                <a:prstDash val="solid"/>
              </a:ln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35000">
                    <a:schemeClr val="accent1">
                      <a:lumMod val="0"/>
                      <a:lumOff val="100000"/>
                    </a:schemeClr>
                  </a:gs>
                  <a:gs pos="100000">
                    <a:schemeClr val="accent1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POESIAS E FORMATAÇÃO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APARECIDA SILVEIRA DE MORAES</a:t>
            </a:r>
          </a:p>
          <a:p>
            <a:pPr algn="ctr"/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</a:t>
            </a:r>
          </a:p>
          <a:p>
            <a:pPr algn="ctr"/>
            <a:r>
              <a:rPr lang="pt-BR" sz="6000" b="1" dirty="0" smtClean="0">
                <a:hlinkClick r:id="rId4"/>
              </a:rPr>
              <a:t>WWW.SERGRASAN.COM</a:t>
            </a:r>
            <a:endParaRPr lang="pt-BR" sz="6000" b="1" dirty="0" smtClean="0"/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NORMA SILVEIRA MORAES SLIDES</a:t>
            </a:r>
          </a:p>
          <a:p>
            <a:pPr algn="ctr"/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17/09/15</a:t>
            </a:r>
          </a:p>
          <a:p>
            <a:pPr algn="ctr"/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4191710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  <p:sndAc>
          <p:stSnd loop="1">
            <p:snd r:embed="rId2" name="58-celin dion - when i need you.wav"/>
          </p:stSnd>
        </p:sndAc>
      </p:transition>
    </mc:Choice>
    <mc:Fallback>
      <p:transition spd="slow" advClick="0" advTm="12000">
        <p:fade/>
        <p:sndAc>
          <p:stSnd loop="1">
            <p:snd r:embed="rId2" name="58-celin dion - when i need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96982"/>
            <a:ext cx="11707091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</a:t>
            </a:r>
          </a:p>
          <a:p>
            <a:pPr algn="ctr"/>
            <a:endParaRPr lang="pt-BR" sz="2800" b="1" dirty="0" smtClean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pt-BR" sz="28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 CONVIDANTE</a:t>
            </a:r>
            <a:br>
              <a:rPr lang="pt-BR" sz="28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PALPITA EM AÇÃO</a:t>
            </a:r>
            <a:br>
              <a:rPr lang="pt-BR" sz="28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 UM DIA DE </a:t>
            </a:r>
            <a:r>
              <a:rPr lang="pt-BR" sz="28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</a:t>
            </a:r>
          </a:p>
          <a:p>
            <a:pPr algn="ctr"/>
            <a:endParaRPr lang="pt-BR" sz="28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</a:t>
            </a:r>
          </a:p>
          <a:p>
            <a:pPr algn="ctr"/>
            <a:r>
              <a:rPr lang="pt-BR" sz="28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 QUE BRILHA</a:t>
            </a:r>
          </a:p>
          <a:p>
            <a:pPr algn="ctr"/>
            <a:r>
              <a:rPr lang="pt-BR" sz="28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FERTILIZANDO A MÃE TERRA</a:t>
            </a:r>
          </a:p>
          <a:p>
            <a:pPr algn="ctr"/>
            <a:r>
              <a:rPr lang="pt-BR" sz="28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JUNTO A CHUVA</a:t>
            </a:r>
          </a:p>
          <a:p>
            <a:pPr algn="ctr"/>
            <a:endParaRPr lang="pt-BR" sz="28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</a:t>
            </a:r>
          </a:p>
          <a:p>
            <a:pPr algn="ctr"/>
            <a:r>
              <a:rPr lang="pt-BR" sz="28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ASTRO REI GUIA</a:t>
            </a:r>
          </a:p>
          <a:p>
            <a:pPr algn="ctr"/>
            <a:r>
              <a:rPr lang="pt-BR" sz="28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DOS QUATRO ELEMENTOS</a:t>
            </a:r>
          </a:p>
          <a:p>
            <a:pPr algn="ctr"/>
            <a:r>
              <a:rPr lang="pt-BR" sz="28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VIGORA</a:t>
            </a:r>
          </a:p>
          <a:p>
            <a:pPr algn="ctr"/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8214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618509" y="484909"/>
            <a:ext cx="669174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04</a:t>
            </a:r>
          </a:p>
          <a:p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PASSARADA </a:t>
            </a: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CANTANDO</a:t>
            </a:r>
            <a:b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ACORDO ALEGRE E VIBRANTE</a:t>
            </a:r>
            <a:b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VEJO DA </a:t>
            </a:r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JANELA</a:t>
            </a:r>
          </a:p>
          <a:p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35000">
                    <a:schemeClr val="accent1">
                      <a:lumMod val="0"/>
                      <a:lumOff val="100000"/>
                    </a:schemeClr>
                  </a:gs>
                  <a:gs pos="100000">
                    <a:schemeClr val="accent1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05</a:t>
            </a: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 DIA AMANHECE</a:t>
            </a:r>
            <a:b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BEM-TI-VI</a:t>
            </a: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 FESTEJA NO PINHEIRO</a:t>
            </a:r>
            <a:b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SOL SE LEVANTA</a:t>
            </a:r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pt-BR" sz="2400" b="1" dirty="0" smtClean="0">
              <a:ln w="9525">
                <a:solidFill>
                  <a:schemeClr val="bg1"/>
                </a:solidFill>
                <a:prstDash val="solid"/>
              </a:ln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35000">
                    <a:schemeClr val="accent1">
                      <a:lumMod val="0"/>
                      <a:lumOff val="100000"/>
                    </a:schemeClr>
                  </a:gs>
                  <a:gs pos="100000">
                    <a:schemeClr val="accent1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06</a:t>
            </a:r>
          </a:p>
          <a:p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PARDAIS BARULHENTOS</a:t>
            </a:r>
            <a:b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VIVEM ALEGRES SALTITANTES</a:t>
            </a:r>
            <a:b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FAZEM A VIDA ACONTECER</a:t>
            </a:r>
            <a:b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35000">
                    <a:schemeClr val="accent1">
                      <a:lumMod val="0"/>
                      <a:lumOff val="100000"/>
                    </a:schemeClr>
                  </a:gs>
                  <a:gs pos="100000">
                    <a:schemeClr val="accent1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7738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302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82982" y="0"/>
            <a:ext cx="818803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07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SINTO O PERFUME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FLORES DO CAMPO NO AR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É PRIMAVERA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08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GOTAS REFRESCANTES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CAEM NAS PÉTALAS DA ROSAS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SUBLIME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FRAGÂNCIA</a:t>
            </a:r>
          </a:p>
          <a:p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09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CANTA PASSARADA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O SOL SURGE ATRÁS DO MORRO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ANIMANDO A VIDA</a:t>
            </a:r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23306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31669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81200" y="263236"/>
            <a:ext cx="8908473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10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VENTANIA SOPRA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NADA DETÉM ESTA FORÇA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ÁRVORES TOMBADAS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11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BEIJA-FLOR TÃO FELIZ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SUGA O NÉCTAR DA FLOR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QUE PERFUMA O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JARDIM</a:t>
            </a:r>
          </a:p>
          <a:p>
            <a:pPr algn="ctr"/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12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O SOL SE ESCONDE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NUVENS NEGRAS NO CÉU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POÇAS DE ÁGUA...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/>
            </a:r>
            <a:b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/>
            </a:r>
            <a:b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800071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660073" y="263236"/>
            <a:ext cx="7869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13</a:t>
            </a:r>
          </a:p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8"/>
            <a:ext cx="12192000" cy="7038108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237509" y="304799"/>
            <a:ext cx="8714509" cy="8556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13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RAIOS E TROVÕES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CORTAM O CÉU EM FOGO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CHUVA QUE VAI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CAINDO</a:t>
            </a:r>
          </a:p>
          <a:p>
            <a:pPr algn="ctr"/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14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ÁRVORES BALANÇAM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RAJADAS DE VENTOS E TROVÕES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VEM A TEMPESTADE...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15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NUVENS SE FORMARAM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TRAZENDO CHUVA TORRENCIAL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AGUANDO A TERRA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/>
            </a:r>
            <a:b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endParaRPr lang="pt-BR" sz="2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2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206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3338945" y="193964"/>
            <a:ext cx="7287491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16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COLHO ROSAS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PARA DAR O MEU AMOR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PÉTALAS FRESCAS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/>
            </a:r>
            <a:b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17-</a:t>
            </a: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-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COM O REGADOR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DEIXO GOTAS NAS ROSAS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EM DOCE PRAZER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18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SENTIR O PERFUME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DAS ROSAS MOLHADAS DA CHUVA... 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SENTIDO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INTERIOR</a:t>
            </a:r>
          </a:p>
          <a:p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037696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96145" y="193964"/>
            <a:ext cx="6345382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19</a:t>
            </a: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-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BELEZA DAS FLORES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QUE ALEGRAM AS NOSSAS VIDAS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PRESENTE DO CRIADOR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...</a:t>
            </a:r>
          </a:p>
          <a:p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20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ROSAS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ENCANTAM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QUE ALEGRIA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VE-LAS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TÃO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COLORIDAS</a:t>
            </a:r>
          </a:p>
          <a:p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21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PERFUME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ROSÊ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COM GOTAS DE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ORVALHO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DEUS FEZ PRA VOCÊ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06084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22073" y="124691"/>
            <a:ext cx="5721927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19</a:t>
            </a: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TERRA 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BEM FOFA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MINHOCA PREPARA E ARA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ENERGIZA A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SEARA</a:t>
            </a:r>
          </a:p>
          <a:p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20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ALECRIM CHEIROSO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REINA VERDE E FORMOSO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...PEQUENAS FLORES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21</a:t>
            </a: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PEQUENA 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JOANINHA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VOA E POUSA NA FLOR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BUSCA ALIMENTO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467526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1230283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77491" y="96982"/>
            <a:ext cx="6636327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22</a:t>
            </a: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MUDANÇA 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CLIMÁTICA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 VIDA SEMPRE ADAPTANDO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BELEZA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TROPICAL</a:t>
            </a:r>
          </a:p>
          <a:p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23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MÃOS DO HOMEM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PODE DESTRUIR ESTE LAR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PELA GANÂNCIA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24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ADOTE UMA NASCENTE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ELA PODE SALVAR O RIO...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ÁGUA QUE BEBEMOS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b="1" dirty="0"/>
              <a:t/>
            </a:r>
            <a:br>
              <a:rPr lang="pt-BR" b="1" dirty="0"/>
            </a:br>
            <a:endParaRPr lang="pt-B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76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2" y="0"/>
            <a:ext cx="6345382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25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PLANTAR ÁRVORES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SALVA NASCENTES E RIOS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BELA NATUREZA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</a:br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a:endParaRP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26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O TODO PODEROSO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CRIOU O CÉU E A TERRA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E ESTÁ CONOSCO...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</a:b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27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O TODO PODEROSO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CRIOU TODO O UNIVERSO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E OUTRAS MORADAS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</a:br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a:endParaRPr>
          </a:p>
          <a:p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034225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35927" y="0"/>
            <a:ext cx="771698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28</a:t>
            </a: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SEM AS NASCENTES</a:t>
            </a: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NÃO HÁ TANTOS BELOS RIOS</a:t>
            </a: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É DEVER PRESERVAR</a:t>
            </a:r>
          </a:p>
          <a:p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29</a:t>
            </a: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A ÁGUA É VIDA</a:t>
            </a: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PLANTAR ÁRVORES É PRESEVAR</a:t>
            </a: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MATAS CILIARES</a:t>
            </a:r>
          </a:p>
          <a:p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a:endParaRP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30</a:t>
            </a: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SALVAR O PLANETA</a:t>
            </a: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É RESPEITAR AS FLORESTAS</a:t>
            </a: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DEVER DO TODOS</a:t>
            </a:r>
          </a:p>
          <a:p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658325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0"/>
            <a:ext cx="11748655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VERSOS EM HAIKAIS E FORMATAÇÕES : 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IMAGENS DO GOOGLE IMAGENS GIFS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MÚSICA. CELINE DION 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WWW.NORMASILVEIRAMORAES.RECANTODASLETRAS.COM.BR</a:t>
            </a:r>
            <a:endParaRPr lang="pt-B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                    WWW.SERGRASAN.COM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SILVEIRA MORAES SLIDES</a:t>
            </a:r>
          </a:p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HAIKAI É UM ESTILO DE FAZER VERSOS COM POUCOS VERSOS...VER TEORIA NO RECANTO DAS LETRAS...</a:t>
            </a:r>
          </a:p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FALANDO PRINCIPALMENTE DA NATUREZA...</a:t>
            </a:r>
          </a:p>
          <a:p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0231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141</Words>
  <Application>Microsoft Office PowerPoint</Application>
  <PresentationFormat>Widescreen</PresentationFormat>
  <Paragraphs>110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15</cp:revision>
  <dcterms:created xsi:type="dcterms:W3CDTF">2015-09-17T17:57:39Z</dcterms:created>
  <dcterms:modified xsi:type="dcterms:W3CDTF">2015-09-17T19:45:09Z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