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8" r:id="rId3"/>
    <p:sldId id="259" r:id="rId4"/>
    <p:sldId id="261" r:id="rId5"/>
    <p:sldId id="269" r:id="rId6"/>
    <p:sldId id="262" r:id="rId7"/>
    <p:sldId id="264" r:id="rId8"/>
    <p:sldId id="265" r:id="rId9"/>
    <p:sldId id="266" r:id="rId10"/>
    <p:sldId id="267" r:id="rId11"/>
    <p:sldId id="270" r:id="rId12"/>
    <p:sldId id="271" r:id="rId13"/>
    <p:sldId id="25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499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8228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4385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4084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169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8875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8480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6765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2242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9970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779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47E84-B7C3-4ABB-A959-AF9F9125D21B}" type="datetimeFigureOut">
              <a:rPr lang="pt-BR" smtClean="0"/>
              <a:t>13/06/2022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E0C66-7C0A-4724-BE04-96EF78DD66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856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normasilveiramoraes.recantodasletras.com.br/" TargetMode="External"/><Relationship Id="rId4" Type="http://schemas.openxmlformats.org/officeDocument/2006/relationships/hyperlink" Target="https://pxhere.com/es/photo/904546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broto-close-flor-flora-1237811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exp.pt/flores_inv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tivarnaescola.pt/2021/04/1-de-abril-confinar-a-flor-de-lotus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illustrations/tulipanes-la-naturaleza-flores-2403428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broto-close-flor-flora-1237811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girassol-flor-ver%C3%A3o-natureza-839716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ardinesquemegustan.com/2021/01/rosa-margarita-gardenia-y-clavel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485759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453069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media/lindas-flores-horticultura-petalas-vermelho-flor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lcoleccionistadeinstantes.blogspot.com/2011/08/flor-de-loto-blanca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2F389991-72FD-FA69-F4AF-05085FE4A0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836" r="2" b="2"/>
          <a:stretch/>
        </p:blipFill>
        <p:spPr>
          <a:xfrm>
            <a:off x="147637" y="173518"/>
            <a:ext cx="8848725" cy="651276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3DF26BC-51E0-5846-463A-A9F90362E431}"/>
              </a:ext>
            </a:extLst>
          </p:cNvPr>
          <p:cNvSpPr txBox="1"/>
          <p:nvPr/>
        </p:nvSpPr>
        <p:spPr>
          <a:xfrm>
            <a:off x="557561" y="490654"/>
            <a:ext cx="7794702" cy="6437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CRISTAIS DA ALMA EM CONSTRUÇÃO</a:t>
            </a: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endParaRPr lang="pt-BR" sz="2000" b="1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r>
              <a:rPr lang="pt-BR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Mensagem reflexiva</a:t>
            </a: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r>
              <a:rPr lang="pt-BR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 </a:t>
            </a:r>
            <a:r>
              <a:rPr lang="pt-BR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</a:t>
            </a:r>
            <a:r>
              <a:rPr lang="pt-BR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Silveira de Moraes</a:t>
            </a: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endParaRPr lang="pt-BR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endParaRPr lang="pt-BR" sz="2000" b="1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endParaRPr lang="pt-BR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r>
              <a:rPr lang="pt-BR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</a:t>
            </a: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r>
              <a:rPr lang="pt-BR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www.normasilveiramoraes.recantodasletras.com.br</a:t>
            </a:r>
            <a:endParaRPr lang="pt-BR" sz="20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r>
              <a:rPr lang="pt-BR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 Experimentais Poéticos Slides</a:t>
            </a: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r>
              <a:rPr lang="pt-BR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</a:t>
            </a:r>
            <a:endParaRPr lang="pt-BR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ctr">
              <a:spcBef>
                <a:spcPts val="600"/>
              </a:spcBef>
              <a:spcAft>
                <a:spcPts val="800"/>
              </a:spcAft>
            </a:pPr>
            <a:r>
              <a:rPr lang="pt-BR" sz="2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244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  <p:sndAc>
          <p:stSnd loop="1">
            <p:snd r:embed="rId2" name="01 - Andre Rieu - Amazing Grace(1).wav"/>
          </p:stSnd>
        </p:sndAc>
      </p:transition>
    </mc:Choice>
    <mc:Fallback>
      <p:transition spd="slow" advClick="0" advTm="17000">
        <p:fade/>
        <p:sndAc>
          <p:stSnd loop="1">
            <p:snd r:embed="rId2" name="01 - 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Flor com pétalas amarelas&#10;&#10;Descrição gerada automaticamente">
            <a:extLst>
              <a:ext uri="{FF2B5EF4-FFF2-40B4-BE49-F238E27FC236}">
                <a16:creationId xmlns:a16="http://schemas.microsoft.com/office/drawing/2014/main" id="{6DA0D23C-7CA9-B9D0-F036-6850BC4A43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712" r="1" b="1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57437A4-7868-0CD6-A88A-0C9DCC284278}"/>
              </a:ext>
            </a:extLst>
          </p:cNvPr>
          <p:cNvSpPr txBox="1"/>
          <p:nvPr/>
        </p:nvSpPr>
        <p:spPr>
          <a:xfrm>
            <a:off x="613317" y="512956"/>
            <a:ext cx="7716644" cy="1744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roda vida em suas encarnações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Vamos moldando cristais tão brilhantes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cada aprendizado e suas realizações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753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67713362-DE5C-170C-210F-68C4476FA4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" b="1866"/>
          <a:stretch/>
        </p:blipFill>
        <p:spPr>
          <a:xfrm>
            <a:off x="147637" y="173518"/>
            <a:ext cx="8848725" cy="651276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FA0D0F9-5E0B-4186-0CFB-B842BFF7033E}"/>
              </a:ext>
            </a:extLst>
          </p:cNvPr>
          <p:cNvSpPr txBox="1"/>
          <p:nvPr/>
        </p:nvSpPr>
        <p:spPr>
          <a:xfrm>
            <a:off x="6543447" y="6486226"/>
            <a:ext cx="245291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nexp.pt/flores_inv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BE59E06-B5F4-0A19-4575-457D32E4BAF1}"/>
              </a:ext>
            </a:extLst>
          </p:cNvPr>
          <p:cNvSpPr txBox="1"/>
          <p:nvPr/>
        </p:nvSpPr>
        <p:spPr>
          <a:xfrm>
            <a:off x="401444" y="289932"/>
            <a:ext cx="7917366" cy="1744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grande tesouro puro e tão significante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contornos de sabedoria em evolução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brisa de ontem, fica o hoje importante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353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Vaso de flores em cima da água&#10;&#10;Descrição gerada automaticamente com confiança baixa">
            <a:extLst>
              <a:ext uri="{FF2B5EF4-FFF2-40B4-BE49-F238E27FC236}">
                <a16:creationId xmlns:a16="http://schemas.microsoft.com/office/drawing/2014/main" id="{F5F7ADB5-101E-C4F8-9385-B81C62DFFB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629" r="2461" b="-2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775AABA-A761-F61C-1CC9-B9810937C760}"/>
              </a:ext>
            </a:extLst>
          </p:cNvPr>
          <p:cNvSpPr txBox="1"/>
          <p:nvPr/>
        </p:nvSpPr>
        <p:spPr>
          <a:xfrm>
            <a:off x="6460253" y="6396508"/>
            <a:ext cx="245291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cativarnaescola.pt/2021/04/1-de-abril-confinar-a-flor-de-lotus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3B9D207-23BD-F0F2-0998-EA3767E5B4D8}"/>
              </a:ext>
            </a:extLst>
          </p:cNvPr>
          <p:cNvSpPr txBox="1"/>
          <p:nvPr/>
        </p:nvSpPr>
        <p:spPr>
          <a:xfrm>
            <a:off x="356839" y="501806"/>
            <a:ext cx="8430321" cy="2836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 vida tem sua raiz e sua personalidade</a:t>
            </a:r>
            <a:endParaRPr lang="pt-BR" sz="3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alma habita toda o aprendizado universal</a:t>
            </a:r>
            <a:endParaRPr lang="pt-BR" sz="3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Cada um tem anseio próprio da felicidade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680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Um vaso cheio de flores coloridas&#10;&#10;Descrição gerada automaticamente">
            <a:extLst>
              <a:ext uri="{FF2B5EF4-FFF2-40B4-BE49-F238E27FC236}">
                <a16:creationId xmlns:a16="http://schemas.microsoft.com/office/drawing/2014/main" id="{202E97D7-548F-B1E5-5137-4A58206F20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701" r="5159" b="-1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7211CAB-45EF-48C4-AE22-E9AF91F61BEA}"/>
              </a:ext>
            </a:extLst>
          </p:cNvPr>
          <p:cNvSpPr txBox="1"/>
          <p:nvPr/>
        </p:nvSpPr>
        <p:spPr>
          <a:xfrm>
            <a:off x="230831" y="78059"/>
            <a:ext cx="821064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Trazendo particularidades da alma individual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 é formada na diversidade a humanidade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um trazendo sua contribuição para o geral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759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Flor com pétalas amarelas&#10;&#10;Descrição gerada automaticamente">
            <a:extLst>
              <a:ext uri="{FF2B5EF4-FFF2-40B4-BE49-F238E27FC236}">
                <a16:creationId xmlns:a16="http://schemas.microsoft.com/office/drawing/2014/main" id="{96596313-04A1-A18B-5685-29EE7EC2BD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712" r="1" b="1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78AFA7A-FEBC-EBD6-CE1F-2AED18A1287B}"/>
              </a:ext>
            </a:extLst>
          </p:cNvPr>
          <p:cNvSpPr txBox="1"/>
          <p:nvPr/>
        </p:nvSpPr>
        <p:spPr>
          <a:xfrm>
            <a:off x="490654" y="390293"/>
            <a:ext cx="7895063" cy="1559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Nada fica sem resposta na vida do agora</a:t>
            </a:r>
            <a:endParaRPr lang="pt-BR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há respostas para o que fizemos ontem também</a:t>
            </a:r>
            <a:endParaRPr lang="pt-BR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Vale lembrar de tudo que semeamos nesta hora</a:t>
            </a:r>
            <a:endParaRPr lang="pt-BR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732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Flor com pétalas amarelas&#10;&#10;Descrição gerada automaticamente">
            <a:extLst>
              <a:ext uri="{FF2B5EF4-FFF2-40B4-BE49-F238E27FC236}">
                <a16:creationId xmlns:a16="http://schemas.microsoft.com/office/drawing/2014/main" id="{AB6B59D0-DB7B-CBC0-BECD-8D3E16203F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" b="2713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1B3E1FE-ED0F-3620-64CA-D45EE44F73E0}"/>
              </a:ext>
            </a:extLst>
          </p:cNvPr>
          <p:cNvSpPr txBox="1"/>
          <p:nvPr/>
        </p:nvSpPr>
        <p:spPr>
          <a:xfrm>
            <a:off x="356839" y="261437"/>
            <a:ext cx="8028878" cy="2174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na seara da vida que conhecemos tão bem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é registrado e pode ser devolvido sem demora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tela de Deus tudo é pesado, está no além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485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AEB4023E-6AD5-B89E-7CA8-4D92D975C8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5715" b="2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58F877C-A274-CEAB-121F-18E6AB63E558}"/>
              </a:ext>
            </a:extLst>
          </p:cNvPr>
          <p:cNvSpPr txBox="1"/>
          <p:nvPr/>
        </p:nvSpPr>
        <p:spPr>
          <a:xfrm>
            <a:off x="6307968" y="6396508"/>
            <a:ext cx="260520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jardinesquemegustan.com/2021/01/rosa-margarita-gardenia-y-clavel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6125CC5-008A-E888-EBAA-D30C9412453C}"/>
              </a:ext>
            </a:extLst>
          </p:cNvPr>
          <p:cNvSpPr txBox="1"/>
          <p:nvPr/>
        </p:nvSpPr>
        <p:spPr>
          <a:xfrm>
            <a:off x="367990" y="261437"/>
            <a:ext cx="8545178" cy="2913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Viver é uma arte bela e tão compreensiva</a:t>
            </a:r>
            <a:endParaRPr lang="pt-BR" sz="3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cada ato vamos fazendo a nossa história</a:t>
            </a:r>
            <a:endParaRPr lang="pt-BR" sz="3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uma com seus sonhos, na mente ativa</a:t>
            </a:r>
            <a:endParaRPr lang="pt-BR" sz="3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227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2CA18F75-8AB8-AD15-9D61-5F045559E6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27" r="6551" b="2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2CC4910-2EB6-6ADF-EA31-A097FD23D880}"/>
              </a:ext>
            </a:extLst>
          </p:cNvPr>
          <p:cNvSpPr txBox="1"/>
          <p:nvPr/>
        </p:nvSpPr>
        <p:spPr>
          <a:xfrm>
            <a:off x="546410" y="261437"/>
            <a:ext cx="8251902" cy="1744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Buscando sentimentos nas afetivas memórias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Muitas vezes precisamos lutar muito na vida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não termos situações até vexatórias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69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6AFC3CDC-88A9-CC6E-6C86-7EEE75C562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926" r="935" b="-1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7D5F283-3B6E-D933-2BCD-E85120EDB4CF}"/>
              </a:ext>
            </a:extLst>
          </p:cNvPr>
          <p:cNvSpPr txBox="1"/>
          <p:nvPr/>
        </p:nvSpPr>
        <p:spPr>
          <a:xfrm>
            <a:off x="144967" y="1"/>
            <a:ext cx="8341112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Buscar o amor, a fé, viver em plena gratidão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o que precisamos para o universo conspirar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favor de nossos sonhos do bem no coração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390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9F049441-266D-421B-BE61-578EFC66CA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106" r="18832" b="1"/>
          <a:stretch/>
        </p:blipFill>
        <p:spPr>
          <a:xfrm>
            <a:off x="230831" y="261437"/>
            <a:ext cx="8682337" cy="63351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372B620-7216-4E8A-2994-C6913188ED45}"/>
              </a:ext>
            </a:extLst>
          </p:cNvPr>
          <p:cNvSpPr txBox="1"/>
          <p:nvPr/>
        </p:nvSpPr>
        <p:spPr>
          <a:xfrm>
            <a:off x="512956" y="579863"/>
            <a:ext cx="8400212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 tudo de bom vai no agora se realizar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vamos assim construindo a felicidade em ação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cada dia de vida vamos com a paz interior celebrar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5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Planta com flor branca&#10;&#10;Descrição gerada automaticamente">
            <a:extLst>
              <a:ext uri="{FF2B5EF4-FFF2-40B4-BE49-F238E27FC236}">
                <a16:creationId xmlns:a16="http://schemas.microsoft.com/office/drawing/2014/main" id="{88DE0AB0-6960-E70F-93A0-FEB96A8373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519"/>
          <a:stretch/>
        </p:blipFill>
        <p:spPr>
          <a:xfrm>
            <a:off x="197377" y="261436"/>
            <a:ext cx="8682337" cy="659656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1959CA7-DB80-B3E3-9617-B34D51E723C6}"/>
              </a:ext>
            </a:extLst>
          </p:cNvPr>
          <p:cNvSpPr txBox="1"/>
          <p:nvPr/>
        </p:nvSpPr>
        <p:spPr>
          <a:xfrm>
            <a:off x="6307968" y="6396508"/>
            <a:ext cx="260520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elcoleccionistadeinstantes.blogspot.com/2011/08/flor-de-loto-blanca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FFEB99E-99DB-42C0-F2D4-A12864102E68}"/>
              </a:ext>
            </a:extLst>
          </p:cNvPr>
          <p:cNvSpPr txBox="1"/>
          <p:nvPr/>
        </p:nvSpPr>
        <p:spPr>
          <a:xfrm>
            <a:off x="680224" y="624468"/>
            <a:ext cx="7716644" cy="2174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dualidade humana temos que escolher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Nossas vidas está sempre nos cobrando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Tantas responsabilidade, coisas para viver...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958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cor de rosa e roxo com jardim na frente&#10;&#10;Descrição gerada automaticamente">
            <a:extLst>
              <a:ext uri="{FF2B5EF4-FFF2-40B4-BE49-F238E27FC236}">
                <a16:creationId xmlns:a16="http://schemas.microsoft.com/office/drawing/2014/main" id="{7A912F4F-533C-EB25-88AD-F0F8213FB7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33" r="1" b="933"/>
          <a:stretch/>
        </p:blipFill>
        <p:spPr>
          <a:xfrm>
            <a:off x="0" y="0"/>
            <a:ext cx="8848725" cy="671303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13B0AEB-870C-EF7D-7B88-839FED9175CE}"/>
              </a:ext>
            </a:extLst>
          </p:cNvPr>
          <p:cNvSpPr txBox="1"/>
          <p:nvPr/>
        </p:nvSpPr>
        <p:spPr>
          <a:xfrm>
            <a:off x="5609063" y="2155371"/>
            <a:ext cx="33389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highlight>
                  <a:srgbClr val="FFFF00"/>
                </a:highlight>
              </a:rPr>
              <a:t>Norma Silveira</a:t>
            </a:r>
          </a:p>
          <a:p>
            <a:pPr algn="ctr"/>
            <a:r>
              <a:rPr lang="pt-BR" sz="2800" b="1" dirty="0">
                <a:highlight>
                  <a:srgbClr val="FFFF00"/>
                </a:highlight>
              </a:rPr>
              <a:t>Poetisa e escritora</a:t>
            </a:r>
          </a:p>
          <a:p>
            <a:pPr algn="ctr"/>
            <a:r>
              <a:rPr lang="pt-BR" sz="2800" b="1" dirty="0">
                <a:highlight>
                  <a:srgbClr val="FFFF00"/>
                </a:highlight>
              </a:rPr>
              <a:t> da paz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3D0080F-F88D-2166-FA87-81BC77F04D57}"/>
              </a:ext>
            </a:extLst>
          </p:cNvPr>
          <p:cNvSpPr txBox="1"/>
          <p:nvPr/>
        </p:nvSpPr>
        <p:spPr>
          <a:xfrm>
            <a:off x="133350" y="0"/>
            <a:ext cx="53079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highlight>
                  <a:srgbClr val="FFFF00"/>
                </a:highlight>
              </a:rPr>
              <a:t>Cristais da alma em construção</a:t>
            </a:r>
          </a:p>
          <a:p>
            <a:r>
              <a:rPr lang="pt-BR" sz="2400" dirty="0">
                <a:highlight>
                  <a:srgbClr val="FFFF00"/>
                </a:highlight>
              </a:rPr>
              <a:t>Reflexão poética e formatação</a:t>
            </a:r>
          </a:p>
          <a:p>
            <a:r>
              <a:rPr lang="pt-BR" sz="2400" dirty="0">
                <a:highlight>
                  <a:srgbClr val="FFFF00"/>
                </a:highlight>
              </a:rPr>
              <a:t>Norma A Silveira de Moraes</a:t>
            </a:r>
          </a:p>
          <a:p>
            <a:r>
              <a:rPr lang="pt-BR" sz="2400" dirty="0">
                <a:highlight>
                  <a:srgbClr val="FFFF00"/>
                </a:highlight>
              </a:rPr>
              <a:t> imagens : </a:t>
            </a:r>
            <a:r>
              <a:rPr lang="pt-BR" sz="2400" dirty="0" err="1">
                <a:highlight>
                  <a:srgbClr val="FFFF00"/>
                </a:highlight>
              </a:rPr>
              <a:t>Pixabay</a:t>
            </a:r>
            <a:endParaRPr lang="pt-BR" sz="2400" dirty="0">
              <a:highlight>
                <a:srgbClr val="FFFF00"/>
              </a:highlight>
            </a:endParaRPr>
          </a:p>
          <a:p>
            <a:r>
              <a:rPr lang="pt-BR" sz="2400" dirty="0">
                <a:highlight>
                  <a:srgbClr val="FFFF00"/>
                </a:highlight>
              </a:rPr>
              <a:t>Música André </a:t>
            </a:r>
            <a:r>
              <a:rPr lang="pt-BR" sz="2400" dirty="0" err="1">
                <a:highlight>
                  <a:srgbClr val="FFFF00"/>
                </a:highlight>
              </a:rPr>
              <a:t>Riel</a:t>
            </a:r>
            <a:r>
              <a:rPr lang="pt-BR" sz="2400" dirty="0">
                <a:highlight>
                  <a:srgbClr val="FFFF00"/>
                </a:highlight>
              </a:rPr>
              <a:t>. </a:t>
            </a:r>
            <a:r>
              <a:rPr lang="pt-BR" sz="2400" dirty="0" err="1">
                <a:highlight>
                  <a:srgbClr val="FFFF00"/>
                </a:highlight>
              </a:rPr>
              <a:t>Amazon</a:t>
            </a:r>
            <a:r>
              <a:rPr lang="pt-BR" sz="2400" dirty="0">
                <a:highlight>
                  <a:srgbClr val="FFFF00"/>
                </a:highlight>
              </a:rPr>
              <a:t> Grace</a:t>
            </a:r>
          </a:p>
          <a:p>
            <a:r>
              <a:rPr lang="pt-BR" sz="2400" dirty="0">
                <a:highlight>
                  <a:srgbClr val="FFFF00"/>
                </a:highlight>
              </a:rPr>
              <a:t>Divulgação</a:t>
            </a:r>
          </a:p>
          <a:p>
            <a:r>
              <a:rPr lang="pt-BR" sz="2400" dirty="0">
                <a:highlight>
                  <a:srgbClr val="FFFF00"/>
                </a:highlight>
              </a:rPr>
              <a:t>Norma Experimentais </a:t>
            </a:r>
          </a:p>
          <a:p>
            <a:r>
              <a:rPr lang="pt-BR" sz="2400" dirty="0">
                <a:highlight>
                  <a:srgbClr val="FFFF00"/>
                </a:highlight>
              </a:rPr>
              <a:t>Poéticos Slides</a:t>
            </a:r>
          </a:p>
          <a:p>
            <a:r>
              <a:rPr lang="pt-BR" sz="2400" dirty="0">
                <a:highlight>
                  <a:srgbClr val="FFFF00"/>
                </a:highlight>
              </a:rPr>
              <a:t>www.sergrasan.com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90810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555</TotalTime>
  <Words>369</Words>
  <Application>Microsoft Office PowerPoint</Application>
  <PresentationFormat>Apresentação na tela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</cp:revision>
  <dcterms:created xsi:type="dcterms:W3CDTF">2022-06-13T12:35:58Z</dcterms:created>
  <dcterms:modified xsi:type="dcterms:W3CDTF">2022-06-13T21:51:13Z</dcterms:modified>
</cp:coreProperties>
</file>