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6" r:id="rId3"/>
    <p:sldId id="257" r:id="rId4"/>
    <p:sldId id="258" r:id="rId5"/>
    <p:sldId id="261" r:id="rId6"/>
    <p:sldId id="266" r:id="rId7"/>
    <p:sldId id="264" r:id="rId8"/>
    <p:sldId id="262" r:id="rId9"/>
    <p:sldId id="268" r:id="rId10"/>
    <p:sldId id="267" r:id="rId11"/>
    <p:sldId id="263" r:id="rId12"/>
    <p:sldId id="265" r:id="rId13"/>
    <p:sldId id="259" r:id="rId1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3B50F-D9B2-4023-903B-FF64D16C9CD2}" type="datetimeFigureOut">
              <a:rPr lang="pt-BR" smtClean="0"/>
              <a:t>23/03/2019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D9721-24B7-4170-AA43-608A6E6F84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23324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3B50F-D9B2-4023-903B-FF64D16C9CD2}" type="datetimeFigureOut">
              <a:rPr lang="pt-BR" smtClean="0"/>
              <a:t>23/03/2019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D9721-24B7-4170-AA43-608A6E6F84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1524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3B50F-D9B2-4023-903B-FF64D16C9CD2}" type="datetimeFigureOut">
              <a:rPr lang="pt-BR" smtClean="0"/>
              <a:t>23/03/2019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D9721-24B7-4170-AA43-608A6E6F84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193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3B50F-D9B2-4023-903B-FF64D16C9CD2}" type="datetimeFigureOut">
              <a:rPr lang="pt-BR" smtClean="0"/>
              <a:t>23/03/2019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D9721-24B7-4170-AA43-608A6E6F84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4710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3B50F-D9B2-4023-903B-FF64D16C9CD2}" type="datetimeFigureOut">
              <a:rPr lang="pt-BR" smtClean="0"/>
              <a:t>23/03/2019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D9721-24B7-4170-AA43-608A6E6F84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37736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3B50F-D9B2-4023-903B-FF64D16C9CD2}" type="datetimeFigureOut">
              <a:rPr lang="pt-BR" smtClean="0"/>
              <a:t>23/03/2019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D9721-24B7-4170-AA43-608A6E6F84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32925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3B50F-D9B2-4023-903B-FF64D16C9CD2}" type="datetimeFigureOut">
              <a:rPr lang="pt-BR" smtClean="0"/>
              <a:t>23/03/2019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D9721-24B7-4170-AA43-608A6E6F84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52274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3B50F-D9B2-4023-903B-FF64D16C9CD2}" type="datetimeFigureOut">
              <a:rPr lang="pt-BR" smtClean="0"/>
              <a:t>23/03/2019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D9721-24B7-4170-AA43-608A6E6F84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1509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3B50F-D9B2-4023-903B-FF64D16C9CD2}" type="datetimeFigureOut">
              <a:rPr lang="pt-BR" smtClean="0"/>
              <a:t>23/03/2019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D9721-24B7-4170-AA43-608A6E6F84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86886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3B50F-D9B2-4023-903B-FF64D16C9CD2}" type="datetimeFigureOut">
              <a:rPr lang="pt-BR" smtClean="0"/>
              <a:t>23/03/2019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D9721-24B7-4170-AA43-608A6E6F84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2105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3B50F-D9B2-4023-903B-FF64D16C9CD2}" type="datetimeFigureOut">
              <a:rPr lang="pt-BR" smtClean="0"/>
              <a:t>23/03/2019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D9721-24B7-4170-AA43-608A6E6F84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26915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7000">
        <p15:prstTrans prst="origami"/>
      </p:transition>
    </mc:Choice>
    <mc:Fallback>
      <p:transition spd="slow" advClick="0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33B50F-D9B2-4023-903B-FF64D16C9CD2}" type="datetimeFigureOut">
              <a:rPr lang="pt-BR" smtClean="0"/>
              <a:t>23/03/2019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6D9721-24B7-4170-AA43-608A6E6F840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2938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7000">
        <p15:prstTrans prst="origami"/>
      </p:transition>
    </mc:Choice>
    <mc:Fallback>
      <p:transition spd="slow" advClick="0" advTm="1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0"/>
            <a:ext cx="8354291" cy="7786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Abrindo a janela da </a:t>
            </a:r>
            <a:r>
              <a:rPr lang="pt-BR" sz="8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alma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Norma Aparecida Silveira de Moraes</a:t>
            </a:r>
          </a:p>
          <a:p>
            <a:pPr algn="ctr"/>
            <a:endParaRPr lang="pt-BR" sz="40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endParaRPr lang="pt-BR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endParaRPr lang="pt-BR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Divulgação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Norma Experimentais Poéticos</a:t>
            </a:r>
          </a:p>
          <a:p>
            <a:pPr algn="ctr"/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www.sergrasan.com</a:t>
            </a:r>
            <a:r>
              <a:rPr lang="pt-BR" sz="6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pt-BR" sz="6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endParaRPr lang="pt-BR" sz="60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981176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7000">
        <p15:prstTrans prst="origami"/>
        <p:sndAc>
          <p:stSnd loop="1">
            <p:snd r:embed="rId2" name="Kenny G  - miracles.wav"/>
          </p:stSnd>
        </p:sndAc>
      </p:transition>
    </mc:Choice>
    <mc:Fallback>
      <p:transition spd="slow" advClick="0" advTm="17000">
        <p:fade/>
        <p:sndAc>
          <p:stSnd loop="1">
            <p:snd r:embed="rId2" name="Kenny G  - miracl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484909" y="706582"/>
            <a:ext cx="799407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Abra a janela da alma para a vida espiritual, para evoluir, aprender sobre a verdadeira grandeza de Deus</a:t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7596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54182" y="581891"/>
            <a:ext cx="768927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Abra a janela da alma e deixe o amor fluir, cante, abrace, sorria, brinque, não prenda a criança interior que habita em seu coração</a:t>
            </a:r>
            <a:br>
              <a:rPr lang="pt-BR" sz="3200" b="1" dirty="0">
                <a:solidFill>
                  <a:schemeClr val="bg1"/>
                </a:solidFill>
              </a:rPr>
            </a:br>
            <a:endParaRPr lang="pt-B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00895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68691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43345" y="554182"/>
            <a:ext cx="870065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Abra a janela da alma e perdoe, tire os </a:t>
            </a:r>
            <a:r>
              <a:rPr lang="pt-BR" sz="3600" b="1" dirty="0" smtClean="0">
                <a:solidFill>
                  <a:schemeClr val="bg1"/>
                </a:solidFill>
              </a:rPr>
              <a:t>pesos </a:t>
            </a:r>
            <a:r>
              <a:rPr lang="pt-BR" sz="3600" b="1" dirty="0">
                <a:solidFill>
                  <a:schemeClr val="bg1"/>
                </a:solidFill>
              </a:rPr>
              <a:t>do </a:t>
            </a:r>
            <a:r>
              <a:rPr lang="pt-BR" sz="3600" b="1" dirty="0" smtClean="0">
                <a:solidFill>
                  <a:schemeClr val="bg1"/>
                </a:solidFill>
              </a:rPr>
              <a:t>ombro, </a:t>
            </a:r>
            <a:r>
              <a:rPr lang="pt-BR" sz="3600" b="1" dirty="0">
                <a:solidFill>
                  <a:schemeClr val="bg1"/>
                </a:solidFill>
              </a:rPr>
              <a:t>daquela mágoa que tanto machuca, tenta se livrar dela a todo custo, solte-a, Deus pode muito mais e sabe de tudo.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/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34445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566678"/>
            <a:ext cx="839585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Abra a janela da alma, conquistando seu lugar na vida sem prejudicar outra pessoa, sem tomar o que ao outro pertence, você será muito abençoado por isso</a:t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70337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8545" y="1"/>
            <a:ext cx="8645237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Abra a janela da alma, até para dormir em paz, a cada noite que chega, para receber um próspero e alegre dia de presente</a:t>
            </a:r>
            <a:b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endParaRPr lang="pt-BR" sz="4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23527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2"/>
            <a:ext cx="9144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152400"/>
            <a:ext cx="784167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>
                    <a:lumMod val="95000"/>
                  </a:schemeClr>
                </a:solidFill>
              </a:rPr>
              <a:t>Abra a janela da alma e se permita viver seu maior </a:t>
            </a:r>
            <a:r>
              <a:rPr lang="pt-BR" sz="3600" b="1" dirty="0" smtClean="0">
                <a:solidFill>
                  <a:schemeClr val="bg1">
                    <a:lumMod val="95000"/>
                  </a:schemeClr>
                </a:solidFill>
              </a:rPr>
              <a:t>sonho, siga </a:t>
            </a:r>
            <a:r>
              <a:rPr lang="pt-BR" sz="3600" b="1" dirty="0">
                <a:solidFill>
                  <a:schemeClr val="bg1">
                    <a:lumMod val="95000"/>
                  </a:schemeClr>
                </a:solidFill>
              </a:rPr>
              <a:t>com fé, mas fé de verdade, solte-se nos braços da fé.</a:t>
            </a:r>
            <a:br>
              <a:rPr lang="pt-BR" sz="3600" b="1" dirty="0">
                <a:solidFill>
                  <a:schemeClr val="bg1">
                    <a:lumMod val="95000"/>
                  </a:schemeClr>
                </a:solidFill>
              </a:rPr>
            </a:br>
            <a:r>
              <a:rPr lang="pt-BR" sz="3600" b="1" dirty="0">
                <a:solidFill>
                  <a:schemeClr val="bg1">
                    <a:lumMod val="95000"/>
                  </a:schemeClr>
                </a:solidFill>
              </a:rPr>
              <a:t/>
            </a:r>
            <a:br>
              <a:rPr lang="pt-BR" sz="3600" b="1" dirty="0">
                <a:solidFill>
                  <a:schemeClr val="bg1">
                    <a:lumMod val="95000"/>
                  </a:schemeClr>
                </a:solidFill>
              </a:rPr>
            </a:br>
            <a:endParaRPr lang="pt-BR" sz="3600" b="1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11420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57200" y="1052945"/>
            <a:ext cx="714894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Abra a janela da alma, para enxugar as lágrimas de sofrimento, amanhã </a:t>
            </a:r>
            <a:r>
              <a:rPr lang="pt-BR" sz="3600" b="1" dirty="0" smtClean="0">
                <a:solidFill>
                  <a:schemeClr val="bg1"/>
                </a:solidFill>
              </a:rPr>
              <a:t>pode </a:t>
            </a:r>
            <a:r>
              <a:rPr lang="pt-BR" sz="3600" b="1" dirty="0">
                <a:solidFill>
                  <a:schemeClr val="bg1"/>
                </a:solidFill>
              </a:rPr>
              <a:t>ser </a:t>
            </a:r>
            <a:r>
              <a:rPr lang="pt-BR" sz="3600" b="1" dirty="0" smtClean="0">
                <a:solidFill>
                  <a:schemeClr val="bg1"/>
                </a:solidFill>
              </a:rPr>
              <a:t>um dia melhor...</a:t>
            </a:r>
            <a:r>
              <a:rPr lang="pt-BR" sz="3600" b="1" dirty="0">
                <a:solidFill>
                  <a:schemeClr val="bg1"/>
                </a:solidFill>
              </a:rPr>
              <a:t/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/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26874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09601" y="387927"/>
            <a:ext cx="798021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chemeClr val="bg1"/>
                </a:solidFill>
              </a:rPr>
              <a:t>Abra a janela da alma, faça projetos de vida, confie, lute, e as portas se abrirão.</a:t>
            </a:r>
            <a:br>
              <a:rPr lang="pt-BR" sz="3600" b="1" dirty="0" smtClean="0">
                <a:solidFill>
                  <a:schemeClr val="bg1"/>
                </a:solidFill>
              </a:rPr>
            </a:b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05997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90945" y="332509"/>
            <a:ext cx="802178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Abra a janela da alma, ame, compreenda, </a:t>
            </a:r>
            <a:r>
              <a:rPr lang="pt-BR" sz="3600" b="1" dirty="0" smtClean="0">
                <a:solidFill>
                  <a:schemeClr val="bg1"/>
                </a:solidFill>
              </a:rPr>
              <a:t>entenda, </a:t>
            </a:r>
            <a:r>
              <a:rPr lang="pt-BR" sz="3600" b="1" dirty="0">
                <a:solidFill>
                  <a:schemeClr val="bg1"/>
                </a:solidFill>
              </a:rPr>
              <a:t>mas não se </a:t>
            </a:r>
            <a:r>
              <a:rPr lang="pt-BR" sz="3600" b="1" dirty="0" smtClean="0">
                <a:solidFill>
                  <a:schemeClr val="bg1"/>
                </a:solidFill>
              </a:rPr>
              <a:t>reprima</a:t>
            </a:r>
            <a:r>
              <a:rPr lang="pt-BR" sz="3600" b="1" dirty="0">
                <a:solidFill>
                  <a:schemeClr val="bg1"/>
                </a:solidFill>
              </a:rPr>
              <a:t>, a repressão causa doença.</a:t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80602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0218" y="374073"/>
            <a:ext cx="852054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Abra a janela da alma e fale sobre suas dores, seus sentimentos, guardar causa </a:t>
            </a:r>
            <a:r>
              <a:rPr lang="pt-BR" sz="3600" b="1" dirty="0" smtClean="0">
                <a:solidFill>
                  <a:schemeClr val="bg1"/>
                </a:solidFill>
              </a:rPr>
              <a:t>conflitos, e </a:t>
            </a:r>
            <a:r>
              <a:rPr lang="pt-BR" sz="3600" b="1" dirty="0">
                <a:solidFill>
                  <a:schemeClr val="bg1"/>
                </a:solidFill>
              </a:rPr>
              <a:t>é a causa da  psicossomática (doenças)</a:t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33097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71600" y="2022764"/>
            <a:ext cx="714894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Abra a janela da alma, comemore, cada </a:t>
            </a:r>
            <a:r>
              <a:rPr lang="pt-BR" sz="3600" b="1" dirty="0" smtClean="0">
                <a:solidFill>
                  <a:schemeClr val="bg1"/>
                </a:solidFill>
              </a:rPr>
              <a:t>dia, </a:t>
            </a:r>
            <a:r>
              <a:rPr lang="pt-BR" sz="3600" b="1" dirty="0">
                <a:solidFill>
                  <a:schemeClr val="bg1"/>
                </a:solidFill>
              </a:rPr>
              <a:t>cada pequena vitória, celebre vida junto das pessoas que você ama.</a:t>
            </a:r>
          </a:p>
        </p:txBody>
      </p:sp>
    </p:spTree>
    <p:extLst>
      <p:ext uri="{BB962C8B-B14F-4D97-AF65-F5344CB8AC3E}">
        <p14:creationId xmlns:p14="http://schemas.microsoft.com/office/powerpoint/2010/main" val="15645004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0" y="429491"/>
            <a:ext cx="9047017" cy="7232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chemeClr val="bg1"/>
                </a:solidFill>
              </a:rPr>
              <a:t>Créditos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Abrindo a janela da alma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Autoria e formatação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Norma Aparecida Silveira de Moraes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Imagens: Pixabay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Musica: Kenny G- </a:t>
            </a:r>
            <a:r>
              <a:rPr lang="pt-BR" sz="3200" b="1" smtClean="0">
                <a:solidFill>
                  <a:schemeClr val="bg1"/>
                </a:solidFill>
              </a:rPr>
              <a:t>Miracles</a:t>
            </a:r>
            <a:endParaRPr lang="pt-BR" sz="3200" b="1" dirty="0" smtClean="0">
              <a:solidFill>
                <a:schemeClr val="bg1"/>
              </a:solidFill>
            </a:endParaRPr>
          </a:p>
          <a:p>
            <a:r>
              <a:rPr lang="pt-BR" sz="3200" b="1" dirty="0" smtClean="0">
                <a:solidFill>
                  <a:schemeClr val="bg1"/>
                </a:solidFill>
              </a:rPr>
              <a:t>Divulgação</a:t>
            </a:r>
          </a:p>
          <a:p>
            <a:r>
              <a:rPr lang="pt-BR" sz="3200" b="1" dirty="0" smtClean="0">
                <a:solidFill>
                  <a:schemeClr val="bg1"/>
                </a:solidFill>
                <a:hlinkClick r:id="rId3"/>
              </a:rPr>
              <a:t>www.normasilveiramoraes.recantodasletras.com.br</a:t>
            </a:r>
            <a:endParaRPr lang="pt-BR" sz="3200" b="1" dirty="0" smtClean="0">
              <a:solidFill>
                <a:schemeClr val="bg1"/>
              </a:solidFill>
            </a:endParaRPr>
          </a:p>
          <a:p>
            <a:r>
              <a:rPr lang="pt-BR" sz="3200" b="1" dirty="0" smtClean="0">
                <a:solidFill>
                  <a:schemeClr val="bg1"/>
                </a:solidFill>
              </a:rPr>
              <a:t>Norma Silveira </a:t>
            </a:r>
            <a:r>
              <a:rPr lang="pt-BR" sz="3200" b="1" dirty="0">
                <a:solidFill>
                  <a:schemeClr val="bg1"/>
                </a:solidFill>
              </a:rPr>
              <a:t>M</a:t>
            </a:r>
            <a:r>
              <a:rPr lang="pt-BR" sz="3200" b="1" dirty="0" smtClean="0">
                <a:solidFill>
                  <a:schemeClr val="bg1"/>
                </a:solidFill>
              </a:rPr>
              <a:t>oraes Slides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Norma Natureza Slides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Norma Experimentais Poéticos Slides</a:t>
            </a:r>
          </a:p>
          <a:p>
            <a:r>
              <a:rPr lang="pt-BR" sz="4800" b="1" dirty="0" smtClean="0">
                <a:solidFill>
                  <a:schemeClr val="bg1"/>
                </a:solidFill>
                <a:hlinkClick r:id="rId4"/>
              </a:rPr>
              <a:t>www.sergrasan.com</a:t>
            </a:r>
            <a:endParaRPr lang="pt-BR" sz="4800" b="1" dirty="0" smtClean="0">
              <a:solidFill>
                <a:schemeClr val="bg1"/>
              </a:solidFill>
            </a:endParaRPr>
          </a:p>
          <a:p>
            <a:endParaRPr lang="pt-BR" sz="3200" b="1" dirty="0" smtClean="0">
              <a:solidFill>
                <a:schemeClr val="bg1"/>
              </a:solidFill>
            </a:endParaRPr>
          </a:p>
          <a:p>
            <a:endParaRPr lang="pt-BR" sz="3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23764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Click="0" advTm="17000">
        <p15:prstTrans prst="origami"/>
      </p:transition>
    </mc:Choice>
    <mc:Fallback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47</TotalTime>
  <Words>338</Words>
  <Application>Microsoft Office PowerPoint</Application>
  <PresentationFormat>Apresentação na tela (4:3)</PresentationFormat>
  <Paragraphs>31</Paragraphs>
  <Slides>13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7</cp:revision>
  <dcterms:created xsi:type="dcterms:W3CDTF">2019-03-23T19:35:22Z</dcterms:created>
  <dcterms:modified xsi:type="dcterms:W3CDTF">2019-03-23T20:23:11Z</dcterms:modified>
</cp:coreProperties>
</file>