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2" r:id="rId3"/>
    <p:sldId id="257" r:id="rId4"/>
    <p:sldId id="256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D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88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66B7-DE28-4B79-A477-E0719EFCA52B}" type="datetimeFigureOut">
              <a:rPr lang="pt-BR" smtClean="0"/>
              <a:t>25/03/2022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604D2-D367-41A6-A56D-6626CC5DA8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7426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66B7-DE28-4B79-A477-E0719EFCA52B}" type="datetimeFigureOut">
              <a:rPr lang="pt-BR" smtClean="0"/>
              <a:t>25/03/2022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604D2-D367-41A6-A56D-6626CC5DA8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8134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66B7-DE28-4B79-A477-E0719EFCA52B}" type="datetimeFigureOut">
              <a:rPr lang="pt-BR" smtClean="0"/>
              <a:t>25/03/2022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604D2-D367-41A6-A56D-6626CC5DA8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1666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66B7-DE28-4B79-A477-E0719EFCA52B}" type="datetimeFigureOut">
              <a:rPr lang="pt-BR" smtClean="0"/>
              <a:t>25/03/2022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604D2-D367-41A6-A56D-6626CC5DA8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2975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66B7-DE28-4B79-A477-E0719EFCA52B}" type="datetimeFigureOut">
              <a:rPr lang="pt-BR" smtClean="0"/>
              <a:t>25/03/2022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604D2-D367-41A6-A56D-6626CC5DA8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84953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66B7-DE28-4B79-A477-E0719EFCA52B}" type="datetimeFigureOut">
              <a:rPr lang="pt-BR" smtClean="0"/>
              <a:t>25/03/2022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604D2-D367-41A6-A56D-6626CC5DA8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7784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66B7-DE28-4B79-A477-E0719EFCA52B}" type="datetimeFigureOut">
              <a:rPr lang="pt-BR" smtClean="0"/>
              <a:t>25/03/2022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604D2-D367-41A6-A56D-6626CC5DA8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421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66B7-DE28-4B79-A477-E0719EFCA52B}" type="datetimeFigureOut">
              <a:rPr lang="pt-BR" smtClean="0"/>
              <a:t>25/03/2022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604D2-D367-41A6-A56D-6626CC5DA8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3022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66B7-DE28-4B79-A477-E0719EFCA52B}" type="datetimeFigureOut">
              <a:rPr lang="pt-BR" smtClean="0"/>
              <a:t>25/03/2022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604D2-D367-41A6-A56D-6626CC5DA8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8737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66B7-DE28-4B79-A477-E0719EFCA52B}" type="datetimeFigureOut">
              <a:rPr lang="pt-BR" smtClean="0"/>
              <a:t>25/03/2022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604D2-D367-41A6-A56D-6626CC5DA8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8455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66B7-DE28-4B79-A477-E0719EFCA52B}" type="datetimeFigureOut">
              <a:rPr lang="pt-BR" smtClean="0"/>
              <a:t>25/03/2022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604D2-D367-41A6-A56D-6626CC5DA8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8188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3166B7-DE28-4B79-A477-E0719EFCA52B}" type="datetimeFigureOut">
              <a:rPr lang="pt-BR" smtClean="0"/>
              <a:t>25/03/2022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7604D2-D367-41A6-A56D-6626CC5DA8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3582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Flor cor de rosa e roxo com jardim na frente&#10;&#10;Descrição gerada automaticamente">
            <a:extLst>
              <a:ext uri="{FF2B5EF4-FFF2-40B4-BE49-F238E27FC236}">
                <a16:creationId xmlns:a16="http://schemas.microsoft.com/office/drawing/2014/main" id="{4971BFA6-075A-4B67-BB6E-AD99B9B9CE9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7" r="1" b="1356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1FFB75F-BBC9-4B19-8CFF-A99CA307A6E3}"/>
              </a:ext>
            </a:extLst>
          </p:cNvPr>
          <p:cNvSpPr txBox="1"/>
          <p:nvPr/>
        </p:nvSpPr>
        <p:spPr>
          <a:xfrm>
            <a:off x="769434" y="412595"/>
            <a:ext cx="8251903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</a:rPr>
              <a:t>Gotas de diamantes em pensamentos de sabedoria</a:t>
            </a:r>
          </a:p>
          <a:p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ooper Black" panose="0208090404030B020404" pitchFamily="18" charset="0"/>
            </a:endParaRPr>
          </a:p>
          <a:p>
            <a:pPr algn="ctr"/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ooper Black" panose="0208090404030B020404" pitchFamily="18" charset="0"/>
            </a:endParaRP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</a:rPr>
              <a:t>Apresentação 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</a:rPr>
              <a:t>Norma Aparecida Silveira de Moraes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</a:rPr>
              <a:t>Divulgação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</a:rPr>
              <a:t>Norma Silveira Moraes Slides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</a:rPr>
              <a:t>www.sergrasan.com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33256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  <p:sndAc>
          <p:stSnd loop="1">
            <p:snd r:embed="rId2" name="Beethoven - Claro de luna.wav"/>
          </p:stSnd>
        </p:sndAc>
      </p:transition>
    </mc:Choice>
    <mc:Fallback>
      <p:transition spd="slow" advClick="0" advTm="21000">
        <p:fade/>
        <p:sndAc>
          <p:stSnd loop="1">
            <p:snd r:embed="rId2" name="Beethoven - Claro de lu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Homem ao lado de árvore&#10;&#10;Descrição gerada automaticamente com confiança média">
            <a:extLst>
              <a:ext uri="{FF2B5EF4-FFF2-40B4-BE49-F238E27FC236}">
                <a16:creationId xmlns:a16="http://schemas.microsoft.com/office/drawing/2014/main" id="{16BA2165-9B30-40D8-8F85-D99DB7471D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384432E-574E-4DB4-A90C-C590BF7FAAE6}"/>
              </a:ext>
            </a:extLst>
          </p:cNvPr>
          <p:cNvSpPr txBox="1"/>
          <p:nvPr/>
        </p:nvSpPr>
        <p:spPr>
          <a:xfrm>
            <a:off x="312234" y="4873083"/>
            <a:ext cx="8229601" cy="166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o diálogo. Aparar as arestas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as bençãos. Quebrar toda a maldição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a gentileza. Aplacar toda a arrogância</a:t>
            </a:r>
          </a:p>
        </p:txBody>
      </p:sp>
    </p:spTree>
    <p:extLst>
      <p:ext uri="{BB962C8B-B14F-4D97-AF65-F5344CB8AC3E}">
        <p14:creationId xmlns:p14="http://schemas.microsoft.com/office/powerpoint/2010/main" val="2693386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sentada na grama&#10;&#10;Descrição gerada automaticamente com confiança média">
            <a:extLst>
              <a:ext uri="{FF2B5EF4-FFF2-40B4-BE49-F238E27FC236}">
                <a16:creationId xmlns:a16="http://schemas.microsoft.com/office/drawing/2014/main" id="{50FD68DD-CD25-46A1-BDF5-3BB6A2956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480AC72-4845-4113-AD1C-5F6596AFA18B}"/>
              </a:ext>
            </a:extLst>
          </p:cNvPr>
          <p:cNvSpPr txBox="1"/>
          <p:nvPr/>
        </p:nvSpPr>
        <p:spPr>
          <a:xfrm>
            <a:off x="211873" y="345688"/>
            <a:ext cx="7984273" cy="1853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a verdade. Revelar toda a mentira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a justiça. Desmontar toda injustiça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a ordem. Para que haja mais harmonia</a:t>
            </a:r>
          </a:p>
        </p:txBody>
      </p:sp>
    </p:spTree>
    <p:extLst>
      <p:ext uri="{BB962C8B-B14F-4D97-AF65-F5344CB8AC3E}">
        <p14:creationId xmlns:p14="http://schemas.microsoft.com/office/powerpoint/2010/main" val="2564198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Mulher com vestido verde&#10;&#10;Descrição gerada automaticamente">
            <a:extLst>
              <a:ext uri="{FF2B5EF4-FFF2-40B4-BE49-F238E27FC236}">
                <a16:creationId xmlns:a16="http://schemas.microsoft.com/office/drawing/2014/main" id="{BC91FCE2-A22C-4C29-9E4F-FD10465F85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7E2E011F-A0A5-4B8F-9215-E8E981467DF4}"/>
              </a:ext>
            </a:extLst>
          </p:cNvPr>
          <p:cNvSpPr txBox="1"/>
          <p:nvPr/>
        </p:nvSpPr>
        <p:spPr>
          <a:xfrm>
            <a:off x="89210" y="167268"/>
            <a:ext cx="9054789" cy="21123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a empatia. Aplacar todo o desamor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a ternura. Combater toda a agressão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o perdão. Curar toda a mágoa, ofensa</a:t>
            </a:r>
          </a:p>
        </p:txBody>
      </p:sp>
    </p:spTree>
    <p:extLst>
      <p:ext uri="{BB962C8B-B14F-4D97-AF65-F5344CB8AC3E}">
        <p14:creationId xmlns:p14="http://schemas.microsoft.com/office/powerpoint/2010/main" val="1637189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enina sentada na grama&#10;&#10;Descrição gerada automaticamente com confiança média">
            <a:extLst>
              <a:ext uri="{FF2B5EF4-FFF2-40B4-BE49-F238E27FC236}">
                <a16:creationId xmlns:a16="http://schemas.microsoft.com/office/drawing/2014/main" id="{F39FD3B3-E372-4AA6-B9BC-48BCD3557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5DAAB1E-F0AA-4006-9520-BCDFB6A19526}"/>
              </a:ext>
            </a:extLst>
          </p:cNvPr>
          <p:cNvSpPr txBox="1"/>
          <p:nvPr/>
        </p:nvSpPr>
        <p:spPr>
          <a:xfrm>
            <a:off x="379141" y="4973444"/>
            <a:ext cx="7939669" cy="1853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 venha a gratidão. Curar toda a ingratidão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 o sucesso. Realizando os sonhos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o panejamento. Para a vitória certeira</a:t>
            </a:r>
          </a:p>
        </p:txBody>
      </p:sp>
    </p:spTree>
    <p:extLst>
      <p:ext uri="{BB962C8B-B14F-4D97-AF65-F5344CB8AC3E}">
        <p14:creationId xmlns:p14="http://schemas.microsoft.com/office/powerpoint/2010/main" val="4083530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Homem em pé em gramado perto de árvore&#10;&#10;Descrição gerada automaticamente">
            <a:extLst>
              <a:ext uri="{FF2B5EF4-FFF2-40B4-BE49-F238E27FC236}">
                <a16:creationId xmlns:a16="http://schemas.microsoft.com/office/drawing/2014/main" id="{50B86847-4C12-4CA4-980F-1E8C740999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DB86B11-5AEC-48C0-A579-7E73D6807FDF}"/>
              </a:ext>
            </a:extLst>
          </p:cNvPr>
          <p:cNvSpPr txBox="1"/>
          <p:nvPr/>
        </p:nvSpPr>
        <p:spPr>
          <a:xfrm>
            <a:off x="0" y="4583151"/>
            <a:ext cx="9054790" cy="2174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 o sucesso. Brindar toda a realização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a amizade. Florescer, vibrar toda a vida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a vitória. Brindar cada  luta</a:t>
            </a:r>
          </a:p>
        </p:txBody>
      </p:sp>
    </p:spTree>
    <p:extLst>
      <p:ext uri="{BB962C8B-B14F-4D97-AF65-F5344CB8AC3E}">
        <p14:creationId xmlns:p14="http://schemas.microsoft.com/office/powerpoint/2010/main" val="268571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enina sentada na grama&#10;&#10;Descrição gerada automaticamente com confiança média">
            <a:extLst>
              <a:ext uri="{FF2B5EF4-FFF2-40B4-BE49-F238E27FC236}">
                <a16:creationId xmlns:a16="http://schemas.microsoft.com/office/drawing/2014/main" id="{8254AD65-A9B6-441E-A2C5-DE1B77CA2B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E941729-0BF5-4358-8BEA-7D40E2A8461B}"/>
              </a:ext>
            </a:extLst>
          </p:cNvPr>
          <p:cNvSpPr txBox="1"/>
          <p:nvPr/>
        </p:nvSpPr>
        <p:spPr>
          <a:xfrm>
            <a:off x="479502" y="189571"/>
            <a:ext cx="8118088" cy="1853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a proteção. Com Deus no coração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o alimento. Que sacia a fome,  é vida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o plantio seja de amor.  Para colhermos o bem</a:t>
            </a:r>
          </a:p>
        </p:txBody>
      </p:sp>
    </p:spTree>
    <p:extLst>
      <p:ext uri="{BB962C8B-B14F-4D97-AF65-F5344CB8AC3E}">
        <p14:creationId xmlns:p14="http://schemas.microsoft.com/office/powerpoint/2010/main" val="263800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sentada em um jardim&#10;&#10;Descrição gerada automaticamente">
            <a:extLst>
              <a:ext uri="{FF2B5EF4-FFF2-40B4-BE49-F238E27FC236}">
                <a16:creationId xmlns:a16="http://schemas.microsoft.com/office/drawing/2014/main" id="{AE2BDD40-6F56-4163-B0A2-6CDA93C10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18BDA3A-B5D5-4984-AD43-7398840D195E}"/>
              </a:ext>
            </a:extLst>
          </p:cNvPr>
          <p:cNvSpPr txBox="1"/>
          <p:nvPr/>
        </p:nvSpPr>
        <p:spPr>
          <a:xfrm>
            <a:off x="535259" y="5263376"/>
            <a:ext cx="7382107" cy="1264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brote muitas flores. No jardim de cada vida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a paciência . no lugar da intolerância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 venha a aceitação. Quebrar todo o preconceito</a:t>
            </a:r>
          </a:p>
        </p:txBody>
      </p:sp>
    </p:spTree>
    <p:extLst>
      <p:ext uri="{BB962C8B-B14F-4D97-AF65-F5344CB8AC3E}">
        <p14:creationId xmlns:p14="http://schemas.microsoft.com/office/powerpoint/2010/main" val="3461864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com flor na janela&#10;&#10;Descrição gerada automaticamente">
            <a:extLst>
              <a:ext uri="{FF2B5EF4-FFF2-40B4-BE49-F238E27FC236}">
                <a16:creationId xmlns:a16="http://schemas.microsoft.com/office/drawing/2014/main" id="{32D553FB-5693-4FB0-ACDF-096A0A6235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59D3652-10D0-4E07-9D58-200B252525B4}"/>
              </a:ext>
            </a:extLst>
          </p:cNvPr>
          <p:cNvSpPr txBox="1"/>
          <p:nvPr/>
        </p:nvSpPr>
        <p:spPr>
          <a:xfrm>
            <a:off x="568712" y="535259"/>
            <a:ext cx="7850459" cy="1853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a sabedoria. No lugar da ignorância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a compreensão. No lugar do mal entendimento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haja mais orações. Em vez de jogar pragas</a:t>
            </a:r>
          </a:p>
        </p:txBody>
      </p:sp>
    </p:spTree>
    <p:extLst>
      <p:ext uri="{BB962C8B-B14F-4D97-AF65-F5344CB8AC3E}">
        <p14:creationId xmlns:p14="http://schemas.microsoft.com/office/powerpoint/2010/main" val="3696831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com flor no jardim&#10;&#10;Descrição gerada automaticamente">
            <a:extLst>
              <a:ext uri="{FF2B5EF4-FFF2-40B4-BE49-F238E27FC236}">
                <a16:creationId xmlns:a16="http://schemas.microsoft.com/office/drawing/2014/main" id="{87C23A0D-48C4-46F8-85E7-A0149D565B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6236B0B-10C1-4FFC-8256-37922E0D4D2B}"/>
              </a:ext>
            </a:extLst>
          </p:cNvPr>
          <p:cNvSpPr txBox="1"/>
          <p:nvPr/>
        </p:nvSpPr>
        <p:spPr>
          <a:xfrm>
            <a:off x="0" y="211873"/>
            <a:ext cx="8162693" cy="1853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sorrisos. Lágrimas só de alegria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Deus e legião de luz. Combater toda maldade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o respeito. Na alma de cada ser humano</a:t>
            </a:r>
          </a:p>
        </p:txBody>
      </p:sp>
    </p:spTree>
    <p:extLst>
      <p:ext uri="{BB962C8B-B14F-4D97-AF65-F5344CB8AC3E}">
        <p14:creationId xmlns:p14="http://schemas.microsoft.com/office/powerpoint/2010/main" val="2082614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essoa posando para foto em frente a um rio&#10;&#10;Descrição gerada automaticamente com confiança baixa">
            <a:extLst>
              <a:ext uri="{FF2B5EF4-FFF2-40B4-BE49-F238E27FC236}">
                <a16:creationId xmlns:a16="http://schemas.microsoft.com/office/drawing/2014/main" id="{5D314D09-BB93-4870-B379-A923B19502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A44DB3C-CB49-405E-9A04-09AD8A64A66D}"/>
              </a:ext>
            </a:extLst>
          </p:cNvPr>
          <p:cNvSpPr txBox="1"/>
          <p:nvPr/>
        </p:nvSpPr>
        <p:spPr>
          <a:xfrm>
            <a:off x="423747" y="301084"/>
            <a:ext cx="8486078" cy="284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a caridade. Para amenizar a pobreza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a honestidade. Para vencer a corrupção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haja mais consideração. Menos críticas e julgamentos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assim seja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Fiat Lux</a:t>
            </a:r>
            <a:endParaRPr lang="pt-BR" sz="2400" dirty="0">
              <a:effectLst/>
              <a:latin typeface="Cooper Black" panose="0208090404030B0204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501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com roupa verde&#10;&#10;Descrição gerada automaticamente">
            <a:extLst>
              <a:ext uri="{FF2B5EF4-FFF2-40B4-BE49-F238E27FC236}">
                <a16:creationId xmlns:a16="http://schemas.microsoft.com/office/drawing/2014/main" id="{94936492-9D4D-488D-A285-69700FDFA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25C4073-BDF3-4EC8-87FE-5AF547124432}"/>
              </a:ext>
            </a:extLst>
          </p:cNvPr>
          <p:cNvSpPr txBox="1"/>
          <p:nvPr/>
        </p:nvSpPr>
        <p:spPr>
          <a:xfrm>
            <a:off x="524107" y="579863"/>
            <a:ext cx="4995747" cy="56630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800" b="1" dirty="0">
                <a:ln/>
                <a:solidFill>
                  <a:schemeClr val="accent3"/>
                </a:solidFill>
                <a:latin typeface="Cooper Black" panose="0208090404030B020404" pitchFamily="18" charset="0"/>
              </a:rPr>
              <a:t>Gotas de diamantes em pensamentos de sabedoria</a:t>
            </a:r>
          </a:p>
          <a:p>
            <a:pPr algn="ctr"/>
            <a:r>
              <a:rPr lang="pt-BR" sz="1800" b="1" dirty="0">
                <a:ln/>
                <a:solidFill>
                  <a:schemeClr val="accent3"/>
                </a:solidFill>
                <a:latin typeface="Cooper Black" panose="0208090404030B020404" pitchFamily="18" charset="0"/>
              </a:rPr>
              <a:t>Apresentação , texto e formatação</a:t>
            </a:r>
          </a:p>
          <a:p>
            <a:pPr algn="ctr"/>
            <a:r>
              <a:rPr lang="pt-BR" sz="1800" b="1" dirty="0">
                <a:ln/>
                <a:solidFill>
                  <a:schemeClr val="accent3"/>
                </a:solidFill>
                <a:latin typeface="Cooper Black" panose="0208090404030B020404" pitchFamily="18" charset="0"/>
              </a:rPr>
              <a:t>Norma Aparecida Silveira de Moraes</a:t>
            </a:r>
          </a:p>
          <a:p>
            <a:pPr algn="ctr"/>
            <a:endParaRPr lang="pt-BR" sz="1800" b="1" dirty="0">
              <a:ln/>
              <a:solidFill>
                <a:schemeClr val="accent3"/>
              </a:solidFill>
              <a:latin typeface="Cooper Black" panose="0208090404030B020404" pitchFamily="18" charset="0"/>
            </a:endParaRPr>
          </a:p>
          <a:p>
            <a:pPr algn="ctr"/>
            <a:r>
              <a:rPr lang="pt-BR" b="1" dirty="0">
                <a:ln/>
                <a:solidFill>
                  <a:schemeClr val="accent3"/>
                </a:solidFill>
                <a:latin typeface="Cooper Black" panose="0208090404030B020404" pitchFamily="18" charset="0"/>
              </a:rPr>
              <a:t>Musica:  Beethoven- Claro de Luna</a:t>
            </a:r>
          </a:p>
          <a:p>
            <a:pPr algn="ctr"/>
            <a:r>
              <a:rPr lang="pt-BR" sz="1800" b="1" dirty="0">
                <a:ln/>
                <a:solidFill>
                  <a:schemeClr val="accent3"/>
                </a:solidFill>
                <a:latin typeface="Cooper Black" panose="0208090404030B020404" pitchFamily="18" charset="0"/>
              </a:rPr>
              <a:t>Imagens de fotos pessoais-março 2022</a:t>
            </a:r>
          </a:p>
          <a:p>
            <a:pPr algn="ctr"/>
            <a:r>
              <a:rPr lang="pt-BR" b="1" dirty="0">
                <a:ln/>
                <a:solidFill>
                  <a:schemeClr val="accent3"/>
                </a:solidFill>
                <a:latin typeface="Cooper Black" panose="0208090404030B020404" pitchFamily="18" charset="0"/>
              </a:rPr>
              <a:t>Preces de sabedoria para harmonização</a:t>
            </a:r>
          </a:p>
          <a:p>
            <a:pPr algn="ctr"/>
            <a:r>
              <a:rPr lang="pt-BR" b="1" dirty="0">
                <a:ln/>
                <a:solidFill>
                  <a:schemeClr val="accent3"/>
                </a:solidFill>
                <a:latin typeface="Cooper Black" panose="0208090404030B020404" pitchFamily="18" charset="0"/>
              </a:rPr>
              <a:t>Planetária de paz e luz </a:t>
            </a:r>
          </a:p>
          <a:p>
            <a:pPr algn="ctr"/>
            <a:r>
              <a:rPr lang="pt-BR" sz="1800" b="1" dirty="0">
                <a:ln/>
                <a:solidFill>
                  <a:schemeClr val="accent3"/>
                </a:solidFill>
                <a:latin typeface="Cooper Black" panose="0208090404030B020404" pitchFamily="18" charset="0"/>
              </a:rPr>
              <a:t>VAMOS ORAR</a:t>
            </a:r>
          </a:p>
          <a:p>
            <a:pPr algn="ctr"/>
            <a:endParaRPr lang="pt-BR" sz="1800" b="1" dirty="0">
              <a:ln/>
              <a:solidFill>
                <a:schemeClr val="accent3"/>
              </a:solidFill>
              <a:latin typeface="Cooper Black" panose="0208090404030B020404" pitchFamily="18" charset="0"/>
            </a:endParaRPr>
          </a:p>
          <a:p>
            <a:pPr algn="ctr"/>
            <a:endParaRPr lang="pt-BR" b="1" dirty="0">
              <a:ln/>
              <a:solidFill>
                <a:schemeClr val="accent3"/>
              </a:solidFill>
              <a:latin typeface="Cooper Black" panose="0208090404030B020404" pitchFamily="18" charset="0"/>
            </a:endParaRPr>
          </a:p>
          <a:p>
            <a:pPr algn="ctr"/>
            <a:r>
              <a:rPr lang="pt-BR" sz="1800" b="1" dirty="0">
                <a:ln/>
                <a:solidFill>
                  <a:schemeClr val="accent3"/>
                </a:solidFill>
                <a:latin typeface="Cooper Black" panose="0208090404030B020404" pitchFamily="18" charset="0"/>
              </a:rPr>
              <a:t>Divulgação</a:t>
            </a:r>
          </a:p>
          <a:p>
            <a:pPr algn="ctr"/>
            <a:r>
              <a:rPr lang="pt-BR" b="1" dirty="0">
                <a:ln/>
                <a:solidFill>
                  <a:schemeClr val="accent3"/>
                </a:solidFill>
                <a:latin typeface="Cooper Black" panose="0208090404030B020404" pitchFamily="18" charset="0"/>
              </a:rPr>
              <a:t>Meu site</a:t>
            </a:r>
          </a:p>
          <a:p>
            <a:pPr algn="ctr"/>
            <a:r>
              <a:rPr lang="pt-BR" sz="1800" b="1" dirty="0">
                <a:ln/>
                <a:solidFill>
                  <a:schemeClr val="accent3"/>
                </a:solidFill>
                <a:latin typeface="Cooper Black" panose="0208090404030B020404" pitchFamily="18" charset="0"/>
              </a:rPr>
              <a:t>www.normasilveiramoraes.recantodasletras.com.br</a:t>
            </a:r>
          </a:p>
          <a:p>
            <a:pPr algn="ctr"/>
            <a:r>
              <a:rPr lang="pt-BR" sz="1800" b="1" dirty="0">
                <a:ln/>
                <a:solidFill>
                  <a:schemeClr val="accent3"/>
                </a:solidFill>
                <a:latin typeface="Cooper Black" panose="0208090404030B020404" pitchFamily="18" charset="0"/>
              </a:rPr>
              <a:t>Norma Silveira Moraes Slides</a:t>
            </a:r>
          </a:p>
          <a:p>
            <a:pPr algn="ctr"/>
            <a:r>
              <a:rPr lang="pt-BR" sz="1800" b="1" dirty="0">
                <a:ln/>
                <a:solidFill>
                  <a:schemeClr val="accent3"/>
                </a:solidFill>
                <a:latin typeface="Cooper Black" panose="0208090404030B020404" pitchFamily="18" charset="0"/>
              </a:rPr>
              <a:t>www.sergrasan.com </a:t>
            </a:r>
          </a:p>
          <a:p>
            <a:pPr algn="ctr"/>
            <a:r>
              <a:rPr lang="pt-BR" b="1" dirty="0">
                <a:ln/>
                <a:solidFill>
                  <a:schemeClr val="accent3"/>
                </a:solidFill>
                <a:latin typeface="Cooper Black" panose="0208090404030B020404" pitchFamily="18" charset="0"/>
              </a:rPr>
              <a:t>25/03/2022</a:t>
            </a:r>
            <a:endParaRPr lang="pt-BR" sz="1800" b="1" dirty="0">
              <a:ln/>
              <a:solidFill>
                <a:schemeClr val="accent3"/>
              </a:solidFill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761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</TotalTime>
  <Words>372</Words>
  <Application>Microsoft Office PowerPoint</Application>
  <PresentationFormat>Apresentação na tela (4:3)</PresentationFormat>
  <Paragraphs>63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Cooper Black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</cp:revision>
  <dcterms:created xsi:type="dcterms:W3CDTF">2022-03-25T12:46:22Z</dcterms:created>
  <dcterms:modified xsi:type="dcterms:W3CDTF">2022-03-25T13:55:00Z</dcterms:modified>
</cp:coreProperties>
</file>