
<file path=[Content_Types].xml><?xml version="1.0" encoding="utf-8"?>
<Types xmlns="http://schemas.openxmlformats.org/package/2006/content-types">
  <Default Extension="bmp" ContentType="image/bmp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4" r:id="rId9"/>
    <p:sldId id="265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01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594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7422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4396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258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19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021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58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939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026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3339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2FCBA-0C74-46B2-A4A9-492364634382}" type="datetimeFigureOut">
              <a:rPr lang="pt-BR" smtClean="0"/>
              <a:t>08/01/2021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84868-1CF6-47D6-B1A1-BA2A5CD31D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714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nvernagreen.blogspot.com/2012/04/4-6-de-mayo-12-concurso-internacional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rosa-rosas-cor-de-rosa-rosa-pink-954205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odoplantas.blogspot.com/2017/02/el-color-de-las-rosas-y-su-significado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dassurtadas.blogspot.com/2013/10/mensagem-para-rosana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elas-rosas-flores-bonitas-flores-lindas-rosas-2419723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irandolosdetalles.blogspot.com/2016/04/singnificado-de-las-rosas-naranjas.html" TargetMode="External"/><Relationship Id="rId2" Type="http://schemas.openxmlformats.org/officeDocument/2006/relationships/image" Target="../media/image6.b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reguntascotidianas.blogspot.com/2013/03/mas-espinas-que-rosas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ro/trandafir-purpuriu-floare-violet-959096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ose-white-rose-flowers-summer-2442335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ondosparabloggergratis.blogspot.com/p/fondos-para-blogger-pagina-2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849806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95413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B7D0EF-306E-4DC3-81AB-58B766E06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92765"/>
            <a:ext cx="9144000" cy="7209182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F8FCC4A-C6AF-4F4C-B3A2-D82C1F5BAFF6}"/>
              </a:ext>
            </a:extLst>
          </p:cNvPr>
          <p:cNvSpPr txBox="1"/>
          <p:nvPr/>
        </p:nvSpPr>
        <p:spPr>
          <a:xfrm>
            <a:off x="357810" y="595483"/>
            <a:ext cx="889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solidFill>
                  <a:schemeClr val="bg1"/>
                </a:solidFill>
                <a:latin typeface="Arial Black" panose="020B0A04020102020204" pitchFamily="34" charset="0"/>
              </a:rPr>
              <a:t>Palavras certeiras que mudam a vida</a:t>
            </a:r>
          </a:p>
          <a:p>
            <a:pPr algn="ctr"/>
            <a:endParaRPr lang="pt-BR" sz="4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Apresentando 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Norma </a:t>
            </a:r>
            <a:r>
              <a:rPr lang="pt-BR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Ap</a:t>
            </a: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 Silveira de Moraes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wwwsergrasan.com</a:t>
            </a:r>
          </a:p>
        </p:txBody>
      </p:sp>
    </p:spTree>
    <p:extLst>
      <p:ext uri="{BB962C8B-B14F-4D97-AF65-F5344CB8AC3E}">
        <p14:creationId xmlns:p14="http://schemas.microsoft.com/office/powerpoint/2010/main" val="58143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FD9FDF-5C54-41B1-ACEF-9B631038A1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-106018"/>
            <a:ext cx="9144000" cy="723568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923046F-5D30-4317-90E7-F03947B8A2B1}"/>
              </a:ext>
            </a:extLst>
          </p:cNvPr>
          <p:cNvSpPr txBox="1"/>
          <p:nvPr/>
        </p:nvSpPr>
        <p:spPr>
          <a:xfrm>
            <a:off x="1099930" y="-106018"/>
            <a:ext cx="686462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PALAVRAS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SÃO VERBOS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CERTEIROS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NEGATIVAS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MATAM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POSITIVAS</a:t>
            </a:r>
            <a:b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SALVAM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02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PALAVRAS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CRIAM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A REALIDADE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TUDO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DÁ CERTO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SOU FELIZ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SOU ABENÇOADA</a:t>
            </a:r>
          </a:p>
        </p:txBody>
      </p:sp>
    </p:spTree>
    <p:extLst>
      <p:ext uri="{BB962C8B-B14F-4D97-AF65-F5344CB8AC3E}">
        <p14:creationId xmlns:p14="http://schemas.microsoft.com/office/powerpoint/2010/main" val="1587430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  <p:sndAc>
          <p:stSnd loop="1">
            <p:snd r:embed="rId2" name="Gilberto Gil - Andar Com Fé.wav"/>
          </p:stSnd>
        </p:sndAc>
      </p:transition>
    </mc:Choice>
    <mc:Fallback>
      <p:transition spd="slow" advClick="0" advTm="9000">
        <p:fade/>
        <p:sndAc>
          <p:stSnd loop="1">
            <p:snd r:embed="rId2" name="Gilberto Gil - Andar Com F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FDABF0D-A1EA-4E0C-BD38-6ECEE4369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59026"/>
            <a:ext cx="9144000" cy="715617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FC6D510-83DC-45D4-8B1F-45D067174EA8}"/>
              </a:ext>
            </a:extLst>
          </p:cNvPr>
          <p:cNvSpPr txBox="1"/>
          <p:nvPr/>
        </p:nvSpPr>
        <p:spPr>
          <a:xfrm>
            <a:off x="1338470" y="0"/>
            <a:ext cx="678511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NUNCA</a:t>
            </a:r>
            <a:b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DIGA: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EU NASCI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PARA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SOFRER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 OU NADA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DÁ CERTO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04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NUNCA</a:t>
            </a:r>
            <a:b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u="sng" dirty="0">
                <a:solidFill>
                  <a:srgbClr val="FFFF00"/>
                </a:solidFill>
                <a:latin typeface="Arial Black" panose="020B0A04020102020204" pitchFamily="34" charset="0"/>
              </a:rPr>
              <a:t>DIGA: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DEUS  NÃO 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ME OUVE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NUNCA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TENHO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SORTE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51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AE9A27-6156-465D-A5A5-36DDD9385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40717FF-F5D1-4A99-9A58-EE4C34A1724A}"/>
              </a:ext>
            </a:extLst>
          </p:cNvPr>
          <p:cNvSpPr txBox="1"/>
          <p:nvPr/>
        </p:nvSpPr>
        <p:spPr>
          <a:xfrm>
            <a:off x="1311965" y="0"/>
            <a:ext cx="655982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CUIDADO!</a:t>
            </a:r>
            <a:b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PALAVRAS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SÃO VERBOS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QUE SE 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REALIZAM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EM NOSSAS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VIDAS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DIÁRIAS</a:t>
            </a: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b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0070C0"/>
                </a:solidFill>
                <a:latin typeface="Arial Black" panose="020B0A04020102020204" pitchFamily="34" charset="0"/>
              </a:rPr>
              <a:t>06</a:t>
            </a:r>
            <a:b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MUDE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SEU JEITO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DE FALAR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SEJA 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GRATO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E ABENÇOA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  <a:t>SEMPRE</a:t>
            </a:r>
            <a:br>
              <a:rPr lang="pt-BR" sz="2400" b="1" u="sng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pt-BR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923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395CA07-2BC5-446A-A71E-0D527D0B8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092449-0699-44DA-899C-77F7E76F49ED}"/>
              </a:ext>
            </a:extLst>
          </p:cNvPr>
          <p:cNvSpPr txBox="1"/>
          <p:nvPr/>
        </p:nvSpPr>
        <p:spPr>
          <a:xfrm>
            <a:off x="2001077" y="238539"/>
            <a:ext cx="520810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>
                <a:solidFill>
                  <a:schemeClr val="bg1"/>
                </a:solidFill>
              </a:rPr>
              <a:t>NUNCA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AMALDIÇOE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MALDIÇÃO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VOLTA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CORRENDO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PARA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QUEM DIZ</a:t>
            </a:r>
            <a:br>
              <a:rPr lang="pt-BR" sz="2400" b="1" u="sng" dirty="0">
                <a:solidFill>
                  <a:schemeClr val="bg1"/>
                </a:solidFill>
              </a:rPr>
            </a:b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08</a:t>
            </a:r>
            <a:br>
              <a:rPr lang="pt-BR" sz="2400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AS VEZES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É PREFERÍVEL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O SILÊNCIO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COM MAIS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SABEDORIA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A JUSTIÇA</a:t>
            </a:r>
            <a:br>
              <a:rPr lang="pt-BR" sz="2400" b="1" u="sng" dirty="0">
                <a:solidFill>
                  <a:schemeClr val="bg1"/>
                </a:solidFill>
              </a:rPr>
            </a:br>
            <a:r>
              <a:rPr lang="pt-BR" sz="2400" b="1" u="sng" dirty="0">
                <a:solidFill>
                  <a:schemeClr val="bg1"/>
                </a:solidFill>
              </a:rPr>
              <a:t>DEUS FAZ</a:t>
            </a:r>
            <a:br>
              <a:rPr lang="pt-BR" sz="2400" b="1" u="sng" dirty="0">
                <a:solidFill>
                  <a:schemeClr val="bg1"/>
                </a:solidFill>
              </a:rPr>
            </a:b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70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9BB9CD3-A980-43E6-93D9-1B3AA44F6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92765"/>
            <a:ext cx="9144000" cy="695076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D5450D4-E9D4-4E46-A9BC-E6AF8D0AE2F7}"/>
              </a:ext>
            </a:extLst>
          </p:cNvPr>
          <p:cNvSpPr txBox="1"/>
          <p:nvPr/>
        </p:nvSpPr>
        <p:spPr>
          <a:xfrm>
            <a:off x="1656522" y="424070"/>
            <a:ext cx="602973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  <a:t>A GRATIDÃO</a:t>
            </a:r>
            <a:b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  <a:t>MOVIMENTA</a:t>
            </a:r>
            <a:b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  <a:t>A VIDA</a:t>
            </a:r>
            <a:b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  <a:t>TRAZ</a:t>
            </a:r>
            <a:b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u="sng" dirty="0">
                <a:solidFill>
                  <a:srgbClr val="00B0F0"/>
                </a:solidFill>
                <a:latin typeface="Arial Black" panose="020B0A04020102020204" pitchFamily="34" charset="0"/>
              </a:rPr>
              <a:t>A PROSPERIDADE</a:t>
            </a:r>
            <a:b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A SAÚDE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O BEM</a:t>
            </a:r>
            <a:b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b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10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TENHA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CALMA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O TEMPO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É DE DEUS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CONFIE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ORE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  <a:t>E ESPERA</a:t>
            </a:r>
            <a:br>
              <a:rPr lang="pt-BR" sz="20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endParaRPr lang="pt-BR" sz="20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603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1F2258C-4754-49E4-9106-1AE66990F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4025BD3-717B-4F69-8D74-44406BDDA91B}"/>
              </a:ext>
            </a:extLst>
          </p:cNvPr>
          <p:cNvSpPr txBox="1"/>
          <p:nvPr/>
        </p:nvSpPr>
        <p:spPr>
          <a:xfrm>
            <a:off x="861391" y="424070"/>
            <a:ext cx="728869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QUEM FAZ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O BEM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SÓ RECEBE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O BEM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DEUS É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DIVINA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PROVIDÊNCIA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12</a:t>
            </a:r>
            <a:b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CONFIA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NA SABEDORIA,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NA LUZ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DIVINA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EM SUA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VIDA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ÉS VENCEDOR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402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0B8D3CB-710A-493D-92C5-8D285DC54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F274C00-A679-4F1B-B58D-9D8AE9EF30BE}"/>
              </a:ext>
            </a:extLst>
          </p:cNvPr>
          <p:cNvSpPr txBox="1"/>
          <p:nvPr/>
        </p:nvSpPr>
        <p:spPr>
          <a:xfrm>
            <a:off x="1524000" y="940904"/>
            <a:ext cx="57249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</a:rPr>
              <a:t>DIGA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SEMPRE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COM FÉ: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EU POSSO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EU SOU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EU FAÇO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SOU GRATIDÃO</a:t>
            </a:r>
            <a:br>
              <a:rPr lang="pt-BR" sz="2000" b="1" dirty="0">
                <a:solidFill>
                  <a:srgbClr val="FFFF00"/>
                </a:solidFill>
              </a:rPr>
            </a:b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14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EU TUDO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POSSO 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EM DEUS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QUE ME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FORTALECE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DÁ SAÚDE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E RUMOS</a:t>
            </a:r>
            <a:br>
              <a:rPr lang="pt-BR" sz="2000" b="1" dirty="0">
                <a:solidFill>
                  <a:srgbClr val="FFFF00"/>
                </a:solidFill>
              </a:rPr>
            </a:br>
            <a:r>
              <a:rPr lang="pt-BR" sz="2000" b="1" dirty="0">
                <a:solidFill>
                  <a:srgbClr val="FFFF00"/>
                </a:solidFill>
              </a:rPr>
              <a:t>_________________</a:t>
            </a:r>
            <a:br>
              <a:rPr lang="pt-BR" sz="2000" b="1" dirty="0">
                <a:solidFill>
                  <a:srgbClr val="FFFF00"/>
                </a:solidFill>
              </a:rPr>
            </a:br>
            <a:endParaRPr lang="pt-B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491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A684AB0-05D6-46A5-AE49-F6397CB38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26504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093CA8F-8095-4339-972B-A7EC294024EC}"/>
              </a:ext>
            </a:extLst>
          </p:cNvPr>
          <p:cNvSpPr txBox="1"/>
          <p:nvPr/>
        </p:nvSpPr>
        <p:spPr>
          <a:xfrm>
            <a:off x="1749287" y="914400"/>
            <a:ext cx="571168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 FÉ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ILUMINA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ACALMA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PROTEGE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DÁ RUMOS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​​​​​​​NA VIDA</a:t>
            </a:r>
          </a:p>
          <a:p>
            <a:pPr algn="ctr"/>
            <a:endParaRPr lang="pt-BR" sz="24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ABENÇOA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AGRADEÇA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SEJA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GENTIL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TRANSPARENTE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SEJA</a:t>
            </a:r>
            <a:b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FELIZ</a:t>
            </a:r>
            <a:endParaRPr lang="pt-BR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704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4D59CF-A9BE-4DB5-A758-41869008D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38070AA-280A-4D1A-90A7-9032E630F440}"/>
              </a:ext>
            </a:extLst>
          </p:cNvPr>
          <p:cNvSpPr txBox="1"/>
          <p:nvPr/>
        </p:nvSpPr>
        <p:spPr>
          <a:xfrm>
            <a:off x="1033670" y="0"/>
            <a:ext cx="665259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CONFIE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EM DEUS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A SUA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VIDA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SEU LAR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SEU EMPREGO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 AGRADEÇA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TENHA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ESPERANÇA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SONHE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 FAÇA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PLANOS</a:t>
            </a:r>
          </a:p>
        </p:txBody>
      </p:sp>
    </p:spTree>
    <p:extLst>
      <p:ext uri="{BB962C8B-B14F-4D97-AF65-F5344CB8AC3E}">
        <p14:creationId xmlns:p14="http://schemas.microsoft.com/office/powerpoint/2010/main" val="6148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D3CA80C-4D62-4C43-A660-42E847FFF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FDE49C5-40B1-46E3-8858-A4D8F3E59014}"/>
              </a:ext>
            </a:extLst>
          </p:cNvPr>
          <p:cNvSpPr txBox="1"/>
          <p:nvPr/>
        </p:nvSpPr>
        <p:spPr>
          <a:xfrm>
            <a:off x="1152939" y="371061"/>
            <a:ext cx="743447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DEUS 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ESTÁ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AO SEU 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LADO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FAZENDOS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TANTOS 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MILAGRES</a:t>
            </a:r>
          </a:p>
          <a:p>
            <a:pPr algn="ctr"/>
            <a:endParaRPr lang="pt-BR" sz="24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AGRADEÇA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PELA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VIDA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PELA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NATUREZA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PELA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FORTALEZA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latin typeface="Arial Black" panose="020B0A04020102020204" pitchFamily="34" charset="0"/>
              </a:rPr>
              <a:t>E BENÇÃOS</a:t>
            </a:r>
          </a:p>
        </p:txBody>
      </p:sp>
    </p:spTree>
    <p:extLst>
      <p:ext uri="{BB962C8B-B14F-4D97-AF65-F5344CB8AC3E}">
        <p14:creationId xmlns:p14="http://schemas.microsoft.com/office/powerpoint/2010/main" val="479061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445738-609C-45C8-A924-EC380FE55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C556A7A-9091-43FF-B91C-C9585652A410}"/>
              </a:ext>
            </a:extLst>
          </p:cNvPr>
          <p:cNvSpPr txBox="1"/>
          <p:nvPr/>
        </p:nvSpPr>
        <p:spPr>
          <a:xfrm>
            <a:off x="927652" y="437322"/>
            <a:ext cx="699714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Palavras certeiras que mudam a vida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Apresentando e frases reflexivas 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Norma </a:t>
            </a:r>
            <a:r>
              <a:rPr lang="pt-BR" sz="2000" dirty="0" err="1">
                <a:solidFill>
                  <a:schemeClr val="bg1"/>
                </a:solidFill>
                <a:latin typeface="Arial Black" panose="020B0A04020102020204" pitchFamily="34" charset="0"/>
              </a:rPr>
              <a:t>Ap</a:t>
            </a: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 Silveira de Moraes</a:t>
            </a:r>
          </a:p>
          <a:p>
            <a:pPr algn="ctr"/>
            <a:endParaRPr lang="pt-BR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Imagens da plataforma Bing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Arial Black" panose="020B0A04020102020204" pitchFamily="34" charset="0"/>
              </a:rPr>
              <a:t>Musica: GILBERTO GIL- ANDAR COM FÉ</a:t>
            </a:r>
            <a:endParaRPr lang="pt-BR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wwwsergrasan.com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01/01/2021</a:t>
            </a:r>
          </a:p>
        </p:txBody>
      </p:sp>
    </p:spTree>
    <p:extLst>
      <p:ext uri="{BB962C8B-B14F-4D97-AF65-F5344CB8AC3E}">
        <p14:creationId xmlns:p14="http://schemas.microsoft.com/office/powerpoint/2010/main" val="347227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</TotalTime>
  <Words>407</Words>
  <Application>Microsoft Office PowerPoint</Application>
  <PresentationFormat>Apresentação na tela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20</cp:revision>
  <dcterms:created xsi:type="dcterms:W3CDTF">2021-01-08T12:14:24Z</dcterms:created>
  <dcterms:modified xsi:type="dcterms:W3CDTF">2021-01-08T16:22:55Z</dcterms:modified>
</cp:coreProperties>
</file>