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6" r:id="rId1"/>
  </p:sldMasterIdLst>
  <p:sldIdLst>
    <p:sldId id="284" r:id="rId2"/>
    <p:sldId id="273" r:id="rId3"/>
    <p:sldId id="270" r:id="rId4"/>
    <p:sldId id="274" r:id="rId5"/>
    <p:sldId id="272" r:id="rId6"/>
    <p:sldId id="275" r:id="rId7"/>
    <p:sldId id="271" r:id="rId8"/>
    <p:sldId id="276" r:id="rId9"/>
    <p:sldId id="277" r:id="rId10"/>
    <p:sldId id="278" r:id="rId11"/>
    <p:sldId id="279" r:id="rId12"/>
    <p:sldId id="280" r:id="rId13"/>
    <p:sldId id="281" r:id="rId14"/>
    <p:sldId id="285" r:id="rId15"/>
    <p:sldId id="286" r:id="rId16"/>
    <p:sldId id="287" r:id="rId17"/>
    <p:sldId id="288" r:id="rId18"/>
    <p:sldId id="289" r:id="rId19"/>
    <p:sldId id="282" r:id="rId20"/>
    <p:sldId id="290" r:id="rId21"/>
    <p:sldId id="291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710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259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1229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56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6799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9081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42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286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5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38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885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116B0-B23E-4512-B5E8-754506E7FB8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4820B-FEAE-4105-BEC5-D6E072ABC1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634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350326" y="138545"/>
            <a:ext cx="49737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 smtClean="0">
                <a:solidFill>
                  <a:schemeClr val="bg1"/>
                </a:solidFill>
              </a:rPr>
              <a:t>Natal 2018- Mensagens de Reflexões</a:t>
            </a:r>
            <a:endParaRPr lang="pt-BR" sz="4000" b="1" u="sng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-1316182" y="4003964"/>
            <a:ext cx="66640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u="sng" dirty="0" smtClean="0">
                <a:solidFill>
                  <a:schemeClr val="bg1"/>
                </a:solidFill>
              </a:rPr>
              <a:t>Norma Aparecida </a:t>
            </a:r>
          </a:p>
          <a:p>
            <a:pPr algn="ctr"/>
            <a:r>
              <a:rPr lang="pt-BR" sz="3200" b="1" u="sng" dirty="0" smtClean="0">
                <a:solidFill>
                  <a:schemeClr val="bg1"/>
                </a:solidFill>
              </a:rPr>
              <a:t>Silveira de Moraes</a:t>
            </a:r>
            <a:endParaRPr lang="pt-BR" sz="3200" b="1" u="sng" dirty="0">
              <a:solidFill>
                <a:schemeClr val="bg1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724400" y="6179127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 smtClean="0">
                <a:solidFill>
                  <a:schemeClr val="bg1"/>
                </a:solidFill>
              </a:rPr>
              <a:t>www.sergrasan.com.br</a:t>
            </a:r>
            <a:endParaRPr lang="pt-BR" sz="3200" b="1" u="sng" dirty="0">
              <a:solidFill>
                <a:schemeClr val="bg1"/>
              </a:solidFill>
            </a:endParaRPr>
          </a:p>
        </p:txBody>
      </p:sp>
      <p:sp>
        <p:nvSpPr>
          <p:cNvPr id="6" name="Seta para a direita 5"/>
          <p:cNvSpPr/>
          <p:nvPr/>
        </p:nvSpPr>
        <p:spPr>
          <a:xfrm>
            <a:off x="0" y="5680365"/>
            <a:ext cx="3657600" cy="10835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u="sng" dirty="0" smtClean="0">
                <a:solidFill>
                  <a:schemeClr val="bg1"/>
                </a:solidFill>
              </a:rPr>
              <a:t>Clicar em cada slides</a:t>
            </a:r>
          </a:p>
          <a:p>
            <a:pPr algn="ctr"/>
            <a:r>
              <a:rPr lang="pt-BR" sz="2400" b="1" u="sng" dirty="0" smtClean="0">
                <a:solidFill>
                  <a:schemeClr val="bg1"/>
                </a:solidFill>
              </a:rPr>
              <a:t>DÊ ENTER</a:t>
            </a:r>
            <a:endParaRPr lang="pt-BR" sz="2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03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  <p:sndAc>
          <p:stSnd loop="1">
            <p:snd r:embed="rId2" name="Música Italiana - Cara - Guido Renzi.wav"/>
          </p:stSnd>
        </p:sndAc>
      </p:transition>
    </mc:Choice>
    <mc:Fallback>
      <p:transition spd="slow" advTm="25000">
        <p:dissolve/>
        <p:sndAc>
          <p:stSnd loop="1">
            <p:snd r:embed="rId2" name="Música Italiana - Cara - Guido Renz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03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200"/>
            <a:ext cx="9144000" cy="731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5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314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2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2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7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16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71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77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296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06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58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90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46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0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37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0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66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7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54727" y="1607127"/>
            <a:ext cx="65254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CRÉDITOS</a:t>
            </a:r>
          </a:p>
          <a:p>
            <a:r>
              <a:rPr lang="pt-BR" b="1" dirty="0" smtClean="0"/>
              <a:t>Mensagens de Natal em </a:t>
            </a:r>
            <a:r>
              <a:rPr lang="pt-BR" b="1" dirty="0"/>
              <a:t>D</a:t>
            </a:r>
            <a:r>
              <a:rPr lang="pt-BR" b="1" dirty="0" smtClean="0"/>
              <a:t>ecanato Poético</a:t>
            </a:r>
          </a:p>
          <a:p>
            <a:r>
              <a:rPr lang="pt-BR" b="1" dirty="0" smtClean="0"/>
              <a:t>Poesias e formação: Norma Aparecida Silveira de Moraes</a:t>
            </a:r>
          </a:p>
          <a:p>
            <a:r>
              <a:rPr lang="pt-BR" b="1" dirty="0" smtClean="0"/>
              <a:t>Imagens pessoais do site Pixabay google</a:t>
            </a:r>
          </a:p>
          <a:p>
            <a:r>
              <a:rPr lang="pt-BR" b="1" dirty="0" smtClean="0"/>
              <a:t>Música:</a:t>
            </a:r>
          </a:p>
          <a:p>
            <a:endParaRPr lang="pt-BR" b="1" dirty="0" smtClean="0"/>
          </a:p>
          <a:p>
            <a:r>
              <a:rPr lang="pt-BR" b="1" dirty="0" smtClean="0"/>
              <a:t>Divulgação</a:t>
            </a:r>
          </a:p>
          <a:p>
            <a:r>
              <a:rPr lang="pt-BR" b="1" dirty="0" smtClean="0"/>
              <a:t>www.normasilveiramoraes.recantodasletras.com.br</a:t>
            </a:r>
          </a:p>
          <a:p>
            <a:r>
              <a:rPr lang="pt-BR" b="1" dirty="0" smtClean="0"/>
              <a:t>Norma Silveira Moraes Slides</a:t>
            </a:r>
          </a:p>
          <a:p>
            <a:r>
              <a:rPr lang="pt-BR" b="1" dirty="0" smtClean="0"/>
              <a:t>Norma Experimentais Poéticos</a:t>
            </a:r>
          </a:p>
          <a:p>
            <a:r>
              <a:rPr lang="pt-BR" b="1" dirty="0" smtClean="0"/>
              <a:t>Norma Natureza</a:t>
            </a:r>
          </a:p>
          <a:p>
            <a:r>
              <a:rPr lang="pt-BR" b="1" dirty="0" smtClean="0"/>
              <a:t>www.sergrasan.com.br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50335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5000">
        <p:dissolve/>
      </p:transition>
    </mc:Choice>
    <mc:Fallback>
      <p:transition spd="slow" advTm="25000">
        <p:dissolv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</TotalTime>
  <Words>53</Words>
  <Application>Microsoft Office PowerPoint</Application>
  <PresentationFormat>Apresentação na tela (4:3)</PresentationFormat>
  <Paragraphs>18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16</cp:revision>
  <dcterms:created xsi:type="dcterms:W3CDTF">2018-12-19T10:39:05Z</dcterms:created>
  <dcterms:modified xsi:type="dcterms:W3CDTF">2018-12-19T17:58:19Z</dcterms:modified>
</cp:coreProperties>
</file>