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1" r:id="rId4"/>
    <p:sldId id="264" r:id="rId5"/>
    <p:sldId id="259" r:id="rId6"/>
    <p:sldId id="263" r:id="rId7"/>
    <p:sldId id="265" r:id="rId8"/>
    <p:sldId id="260" r:id="rId9"/>
    <p:sldId id="258" r:id="rId10"/>
    <p:sldId id="262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2352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122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930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901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0681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379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8811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8713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2665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9340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217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53704-7AAD-4259-ABD2-44D0280A84D3}" type="datetimeFigureOut">
              <a:rPr lang="pt-BR" smtClean="0"/>
              <a:t>26/07/2018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2C4DD-B1FD-4789-A56F-E66E97ED6C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8767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443345"/>
            <a:ext cx="634538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 smtClean="0">
                <a:solidFill>
                  <a:srgbClr val="FFFF00"/>
                </a:solidFill>
              </a:rPr>
              <a:t>A Alma Guerreira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Norma </a:t>
            </a:r>
            <a:r>
              <a:rPr lang="pt-BR" sz="3600" b="1" dirty="0" err="1" smtClean="0">
                <a:solidFill>
                  <a:srgbClr val="FFFF00"/>
                </a:solidFill>
              </a:rPr>
              <a:t>Ap</a:t>
            </a:r>
            <a:r>
              <a:rPr lang="pt-BR" sz="3600" b="1" dirty="0" smtClean="0">
                <a:solidFill>
                  <a:srgbClr val="FFFF00"/>
                </a:solidFill>
              </a:rPr>
              <a:t> Silveira de Moraes</a:t>
            </a:r>
          </a:p>
          <a:p>
            <a:endParaRPr lang="pt-BR" sz="3600" b="1" dirty="0" smtClean="0">
              <a:solidFill>
                <a:srgbClr val="FFFF00"/>
              </a:solidFill>
            </a:endParaRPr>
          </a:p>
          <a:p>
            <a:endParaRPr lang="pt-BR" sz="3600" b="1" dirty="0">
              <a:solidFill>
                <a:srgbClr val="FFFF00"/>
              </a:solidFill>
            </a:endParaRPr>
          </a:p>
          <a:p>
            <a:endParaRPr lang="pt-BR" sz="3600" b="1" dirty="0" smtClean="0">
              <a:solidFill>
                <a:srgbClr val="FFFF00"/>
              </a:solidFill>
            </a:endParaRPr>
          </a:p>
          <a:p>
            <a:endParaRPr lang="pt-BR" sz="3600" b="1" dirty="0">
              <a:solidFill>
                <a:srgbClr val="FFFF00"/>
              </a:solidFill>
            </a:endParaRPr>
          </a:p>
          <a:p>
            <a:endParaRPr lang="pt-BR" sz="3600" b="1" dirty="0">
              <a:solidFill>
                <a:srgbClr val="FFFF00"/>
              </a:solidFill>
            </a:endParaRPr>
          </a:p>
          <a:p>
            <a:r>
              <a:rPr lang="pt-BR" sz="3600" b="1" dirty="0" smtClean="0">
                <a:solidFill>
                  <a:srgbClr val="FFFF00"/>
                </a:solidFill>
              </a:rPr>
              <a:t>Divulgação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Norma Silveira Moraes Slides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www.sergrasan.com.br</a:t>
            </a:r>
          </a:p>
          <a:p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071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  <p:sndAc>
          <p:stSnd loop="1">
            <p:snd r:embed="rId2" name="celine_dion_all_by_my_self 2.06 cut.wav"/>
          </p:stSnd>
        </p:sndAc>
      </p:transition>
    </mc:Choice>
    <mc:Fallback>
      <p:transition spd="slow" advClick="0" advTm="20000">
        <p:fade/>
        <p:sndAc>
          <p:stSnd loop="1">
            <p:snd r:embed="rId2" name="celine_dion_all_by_my_self 2.06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0836" y="346364"/>
            <a:ext cx="65947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7030A0"/>
                </a:solidFill>
              </a:rPr>
              <a:t>A vida está sempre nos ensinando</a:t>
            </a:r>
          </a:p>
          <a:p>
            <a:r>
              <a:rPr lang="pt-BR" sz="3200" b="1" dirty="0">
                <a:solidFill>
                  <a:srgbClr val="7030A0"/>
                </a:solidFill>
              </a:rPr>
              <a:t>Nos problemas que vamos superando</a:t>
            </a:r>
          </a:p>
          <a:p>
            <a:r>
              <a:rPr lang="pt-BR" sz="3200" b="1" dirty="0">
                <a:solidFill>
                  <a:srgbClr val="7030A0"/>
                </a:solidFill>
              </a:rPr>
              <a:t>Tantos desafios vamos enfrentando</a:t>
            </a:r>
          </a:p>
          <a:p>
            <a:r>
              <a:rPr lang="pt-BR" sz="3200" b="1" dirty="0">
                <a:solidFill>
                  <a:srgbClr val="7030A0"/>
                </a:solidFill>
              </a:rPr>
              <a:t>É ser bem guerreira e ir caminhando</a:t>
            </a:r>
          </a:p>
        </p:txBody>
      </p:sp>
    </p:spTree>
    <p:extLst>
      <p:ext uri="{BB962C8B-B14F-4D97-AF65-F5344CB8AC3E}">
        <p14:creationId xmlns:p14="http://schemas.microsoft.com/office/powerpoint/2010/main" val="1863112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332509"/>
            <a:ext cx="77031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Com a espada sempre apontada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Vamos então seguindo a jornada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Muitas vezes com alma desesperada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Vencendo as lágrimas na madrugada</a:t>
            </a:r>
          </a:p>
        </p:txBody>
      </p:sp>
    </p:spTree>
    <p:extLst>
      <p:ext uri="{BB962C8B-B14F-4D97-AF65-F5344CB8AC3E}">
        <p14:creationId xmlns:p14="http://schemas.microsoft.com/office/powerpoint/2010/main" val="2341876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87927"/>
            <a:ext cx="77308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Mas o guerreiro busca a motivação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Com a alma renovada em emoção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Vai construindo a vida com dedicação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Na fé busca alento e toda proteção</a:t>
            </a:r>
          </a:p>
        </p:txBody>
      </p:sp>
    </p:spTree>
    <p:extLst>
      <p:ext uri="{BB962C8B-B14F-4D97-AF65-F5344CB8AC3E}">
        <p14:creationId xmlns:p14="http://schemas.microsoft.com/office/powerpoint/2010/main" val="767337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01782"/>
            <a:ext cx="80079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Nas fases que na vida vão surgindo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Se </a:t>
            </a:r>
            <a:r>
              <a:rPr lang="pt-BR" sz="3600" b="1" dirty="0" smtClean="0">
                <a:solidFill>
                  <a:srgbClr val="FFFF00"/>
                </a:solidFill>
              </a:rPr>
              <a:t>cai, </a:t>
            </a:r>
            <a:r>
              <a:rPr lang="pt-BR" sz="3600" b="1" dirty="0">
                <a:solidFill>
                  <a:srgbClr val="FFFF00"/>
                </a:solidFill>
              </a:rPr>
              <a:t>limpa a poeira, segue sorrindo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No bom combate, no bem evoluindo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A maldade sempre vamos destruindo</a:t>
            </a:r>
          </a:p>
        </p:txBody>
      </p:sp>
    </p:spTree>
    <p:extLst>
      <p:ext uri="{BB962C8B-B14F-4D97-AF65-F5344CB8AC3E}">
        <p14:creationId xmlns:p14="http://schemas.microsoft.com/office/powerpoint/2010/main" val="1309875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32509"/>
            <a:ext cx="7786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</a:rPr>
              <a:t>Alma guerreira segue combatendo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No palco da vida ela vai vivendo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A cada ato, na </a:t>
            </a:r>
            <a:r>
              <a:rPr lang="pt-BR" sz="4000" b="1" dirty="0" smtClean="0">
                <a:solidFill>
                  <a:srgbClr val="002060"/>
                </a:solidFill>
              </a:rPr>
              <a:t>luta, </a:t>
            </a:r>
            <a:r>
              <a:rPr lang="pt-BR" sz="4000" b="1" dirty="0">
                <a:solidFill>
                  <a:srgbClr val="002060"/>
                </a:solidFill>
              </a:rPr>
              <a:t>vai aprendendo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Que na vida, </a:t>
            </a:r>
            <a:r>
              <a:rPr lang="pt-BR" sz="4000" b="1" dirty="0" smtClean="0">
                <a:solidFill>
                  <a:srgbClr val="002060"/>
                </a:solidFill>
              </a:rPr>
              <a:t>nada se </a:t>
            </a:r>
            <a:r>
              <a:rPr lang="pt-BR" sz="4000" b="1" dirty="0">
                <a:solidFill>
                  <a:srgbClr val="002060"/>
                </a:solidFill>
              </a:rPr>
              <a:t>fica devendo</a:t>
            </a:r>
          </a:p>
        </p:txBody>
      </p:sp>
    </p:spTree>
    <p:extLst>
      <p:ext uri="{BB962C8B-B14F-4D97-AF65-F5344CB8AC3E}">
        <p14:creationId xmlns:p14="http://schemas.microsoft.com/office/powerpoint/2010/main" val="2723101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1066800"/>
            <a:ext cx="71073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 É preciso o mal combater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Cada alma no bom combate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Que não fique só no debate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Cada alma fazer seu dever</a:t>
            </a:r>
          </a:p>
        </p:txBody>
      </p:sp>
    </p:spTree>
    <p:extLst>
      <p:ext uri="{BB962C8B-B14F-4D97-AF65-F5344CB8AC3E}">
        <p14:creationId xmlns:p14="http://schemas.microsoft.com/office/powerpoint/2010/main" val="571416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77091"/>
            <a:ext cx="82296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Temos na vida uma missão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Vale muito a pena descobrir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Quem sabe fazer alguém sorrir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Ou levar a calma e a proteção</a:t>
            </a:r>
          </a:p>
        </p:txBody>
      </p:sp>
    </p:spTree>
    <p:extLst>
      <p:ext uri="{BB962C8B-B14F-4D97-AF65-F5344CB8AC3E}">
        <p14:creationId xmlns:p14="http://schemas.microsoft.com/office/powerpoint/2010/main" val="2542386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60219" y="4239491"/>
            <a:ext cx="72182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Cada alma há muito aprender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Vale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pensar no que construir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seara é colher e descobrir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que há por trás da missão</a:t>
            </a:r>
          </a:p>
        </p:txBody>
      </p:sp>
    </p:spTree>
    <p:extLst>
      <p:ext uri="{BB962C8B-B14F-4D97-AF65-F5344CB8AC3E}">
        <p14:creationId xmlns:p14="http://schemas.microsoft.com/office/powerpoint/2010/main" val="3688109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71055"/>
            <a:ext cx="793865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</a:rPr>
              <a:t>A Alma Guerreira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Texto e formatação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r>
              <a:rPr lang="pt-BR" sz="3200" b="1" dirty="0" smtClean="0">
                <a:solidFill>
                  <a:srgbClr val="FFFF00"/>
                </a:solidFill>
              </a:rPr>
              <a:t>Norma </a:t>
            </a:r>
            <a:r>
              <a:rPr lang="pt-BR" sz="3200" b="1" dirty="0" err="1" smtClean="0">
                <a:solidFill>
                  <a:srgbClr val="FFFF00"/>
                </a:solidFill>
              </a:rPr>
              <a:t>Ap</a:t>
            </a:r>
            <a:r>
              <a:rPr lang="pt-BR" sz="3200" b="1" dirty="0" smtClean="0">
                <a:solidFill>
                  <a:srgbClr val="FFFF00"/>
                </a:solidFill>
              </a:rPr>
              <a:t> Silveira de Moraes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Imagens : Pixabay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Música: Celine Dion –</a:t>
            </a:r>
            <a:r>
              <a:rPr lang="pt-BR" sz="3200" b="1" dirty="0" err="1" smtClean="0">
                <a:solidFill>
                  <a:srgbClr val="FFFF00"/>
                </a:solidFill>
              </a:rPr>
              <a:t>All</a:t>
            </a:r>
            <a:r>
              <a:rPr lang="pt-BR" sz="3200" b="1" dirty="0" smtClean="0">
                <a:solidFill>
                  <a:srgbClr val="FFFF00"/>
                </a:solidFill>
              </a:rPr>
              <a:t> </a:t>
            </a:r>
            <a:r>
              <a:rPr lang="pt-BR" sz="3200" b="1" dirty="0" err="1" smtClean="0">
                <a:solidFill>
                  <a:srgbClr val="FFFF00"/>
                </a:solidFill>
              </a:rPr>
              <a:t>by</a:t>
            </a:r>
            <a:r>
              <a:rPr lang="pt-BR" sz="3200" b="1" dirty="0" smtClean="0">
                <a:solidFill>
                  <a:srgbClr val="FFFF00"/>
                </a:solidFill>
              </a:rPr>
              <a:t> </a:t>
            </a:r>
            <a:r>
              <a:rPr lang="pt-BR" sz="3200" b="1" dirty="0" err="1" smtClean="0">
                <a:solidFill>
                  <a:srgbClr val="FFFF00"/>
                </a:solidFill>
              </a:rPr>
              <a:t>my</a:t>
            </a:r>
            <a:r>
              <a:rPr lang="pt-BR" sz="3200" b="1" dirty="0" smtClean="0">
                <a:solidFill>
                  <a:srgbClr val="FFFF00"/>
                </a:solidFill>
              </a:rPr>
              <a:t> self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r>
              <a:rPr lang="pt-BR" sz="2800" b="1" dirty="0" smtClean="0">
                <a:solidFill>
                  <a:srgbClr val="FFFF00"/>
                </a:solidFill>
              </a:rPr>
              <a:t>Divulgação</a:t>
            </a:r>
          </a:p>
          <a:p>
            <a:r>
              <a:rPr lang="pt-BR" sz="2800" b="1" dirty="0" smtClean="0">
                <a:solidFill>
                  <a:srgbClr val="FFFF00"/>
                </a:solidFill>
              </a:rPr>
              <a:t>Norma Silveira Moraes Slides</a:t>
            </a:r>
          </a:p>
          <a:p>
            <a:r>
              <a:rPr lang="pt-BR" sz="2800" b="1" dirty="0" smtClean="0">
                <a:solidFill>
                  <a:srgbClr val="FFFF00"/>
                </a:solidFill>
              </a:rPr>
              <a:t>Norma Natureza</a:t>
            </a:r>
          </a:p>
          <a:p>
            <a:r>
              <a:rPr lang="pt-BR" sz="2800" b="1" dirty="0" smtClean="0">
                <a:solidFill>
                  <a:srgbClr val="FFFF00"/>
                </a:solidFill>
              </a:rPr>
              <a:t>www.normasilveiramoraes.recantodasletras.com.br</a:t>
            </a:r>
          </a:p>
          <a:p>
            <a:r>
              <a:rPr lang="pt-BR" sz="2800" b="1" dirty="0" smtClean="0">
                <a:solidFill>
                  <a:srgbClr val="FFFF00"/>
                </a:solidFill>
              </a:rPr>
              <a:t>www.sergrasan.com.br</a:t>
            </a:r>
            <a:endParaRPr lang="pt-BR" sz="28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024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196</Words>
  <Application>Microsoft Office PowerPoint</Application>
  <PresentationFormat>Apresentação na tela (4:3)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2018-07-26T22:11:06Z</dcterms:created>
  <dcterms:modified xsi:type="dcterms:W3CDTF">2018-07-26T22:49:50Z</dcterms:modified>
</cp:coreProperties>
</file>