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8" r:id="rId2"/>
    <p:sldId id="256" r:id="rId3"/>
    <p:sldId id="257" r:id="rId4"/>
    <p:sldId id="268" r:id="rId5"/>
    <p:sldId id="259" r:id="rId6"/>
    <p:sldId id="260" r:id="rId7"/>
    <p:sldId id="261" r:id="rId8"/>
    <p:sldId id="263" r:id="rId9"/>
    <p:sldId id="264" r:id="rId10"/>
    <p:sldId id="262" r:id="rId11"/>
    <p:sldId id="266" r:id="rId12"/>
    <p:sldId id="267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55" d="100"/>
          <a:sy n="55" d="100"/>
        </p:scale>
        <p:origin x="1142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698788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9996000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32115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43333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1786671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675217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654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690416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57091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46169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427540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E6EB6E3-0734-43C0-8385-85522AEB4F15}" type="datetimeFigureOut">
              <a:rPr lang="pt-BR" smtClean="0"/>
              <a:t>18/09/2019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61BAFE5-A4A4-4080-B255-94A67373612E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9991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gif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9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277091"/>
            <a:ext cx="7966363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b="1" dirty="0">
                <a:solidFill>
                  <a:srgbClr val="FF0000"/>
                </a:solidFill>
              </a:rPr>
              <a:t>Espinhos do </a:t>
            </a:r>
            <a:r>
              <a:rPr lang="pt-BR" sz="6000" b="1" dirty="0" smtClean="0">
                <a:solidFill>
                  <a:srgbClr val="FF0000"/>
                </a:solidFill>
              </a:rPr>
              <a:t>Tempo da vida (reflexões)</a:t>
            </a:r>
          </a:p>
          <a:p>
            <a:pPr algn="ctr"/>
            <a:endParaRPr lang="pt-BR" sz="6000" b="1" dirty="0" smtClean="0">
              <a:solidFill>
                <a:srgbClr val="FF0000"/>
              </a:solidFill>
            </a:endParaRPr>
          </a:p>
          <a:p>
            <a:pPr algn="ctr"/>
            <a:endParaRPr lang="pt-BR" sz="3600" b="1" dirty="0"/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Apresentando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pPr algn="ctr"/>
            <a:r>
              <a:rPr lang="pt-BR" sz="3600" b="1" dirty="0" smtClean="0">
                <a:solidFill>
                  <a:schemeClr val="bg1"/>
                </a:solidFill>
              </a:rPr>
              <a:t>www.sergrasan.com</a:t>
            </a:r>
            <a:r>
              <a:rPr lang="pt-BR" sz="3600" b="1" dirty="0">
                <a:solidFill>
                  <a:schemeClr val="bg1"/>
                </a:solidFill>
              </a:rPr>
              <a:t/>
            </a:r>
            <a:br>
              <a:rPr lang="pt-BR" sz="3600" b="1" dirty="0">
                <a:solidFill>
                  <a:schemeClr val="bg1"/>
                </a:solidFill>
              </a:rPr>
            </a:b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16349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  <p:sndAc>
          <p:stSnd loop="1">
            <p:snd r:embed="rId2" name="Almir Sater e Paula Fernandes - JEITO DO MATO.wav"/>
          </p:stSnd>
        </p:sndAc>
      </p:transition>
    </mc:Choice>
    <mc:Fallback>
      <p:transition spd="slow" advClick="0" advTm="16000">
        <p:fade/>
        <p:sndAc>
          <p:stSnd loop="1">
            <p:snd r:embed="rId2" name="Almir Sater e Paula Fernandes - JEITO DO MAT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82545" cy="6857999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803564" y="748145"/>
            <a:ext cx="7841672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passou por sofrimentos;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Fases bem difíceis e amargas, achando que não ia aguentar.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857808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471055"/>
            <a:ext cx="748145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teve maus momentos;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Tirando toda esperança de superar, a dúvida tomando conta.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9743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011382" y="609600"/>
            <a:ext cx="7620000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nunca teve maus pensamentos;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Na hora da raiva, vontade de se vingar e também revidar.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23093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93964" y="235527"/>
            <a:ext cx="7758545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pôs a chorar;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Quando não teve argumentação a altura e foi humilhado.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402964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6255" y="0"/>
            <a:ext cx="93102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71055"/>
            <a:ext cx="781396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sentiu ansiedade;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Na hora daquela questão tão difícil e problemática.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684562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928255"/>
            <a:ext cx="7481455" cy="34470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/>
              <a:t/>
            </a:r>
            <a:br>
              <a:rPr lang="pt-BR" b="1" dirty="0"/>
            </a:br>
            <a:r>
              <a:rPr lang="pt-BR" sz="4000" b="1" dirty="0">
                <a:solidFill>
                  <a:srgbClr val="0070C0"/>
                </a:solidFill>
              </a:rPr>
              <a:t>Quem não se sentiu fracassado;</a:t>
            </a:r>
            <a:br>
              <a:rPr lang="pt-BR" sz="4000" b="1" dirty="0">
                <a:solidFill>
                  <a:srgbClr val="0070C0"/>
                </a:solidFill>
              </a:rPr>
            </a:br>
            <a:r>
              <a:rPr lang="pt-BR" sz="4000" b="1" dirty="0">
                <a:solidFill>
                  <a:srgbClr val="0070C0"/>
                </a:solidFill>
              </a:rPr>
              <a:t>Diante de tão grande provação no contexto da vida.</a:t>
            </a:r>
            <a:br>
              <a:rPr lang="pt-BR" sz="4000" b="1" dirty="0">
                <a:solidFill>
                  <a:srgbClr val="0070C0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847374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17418" y="401782"/>
            <a:ext cx="7245927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sentiu sem esperança;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Na hora de solidão e desamparo, da tristeza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6763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263236"/>
            <a:ext cx="73567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002060"/>
                </a:solidFill>
              </a:rPr>
              <a:t>Quem não sentiu tanto medo;</a:t>
            </a:r>
            <a:br>
              <a:rPr lang="pt-BR" sz="4000" b="1" dirty="0">
                <a:solidFill>
                  <a:srgbClr val="002060"/>
                </a:solidFill>
              </a:rPr>
            </a:br>
            <a:r>
              <a:rPr lang="pt-BR" sz="4000" b="1" dirty="0">
                <a:solidFill>
                  <a:srgbClr val="002060"/>
                </a:solidFill>
              </a:rPr>
              <a:t>Na hora da doença, da angústia, da fragilidade existencial.</a:t>
            </a:r>
            <a:br>
              <a:rPr lang="pt-BR" sz="4000" b="1" dirty="0">
                <a:solidFill>
                  <a:srgbClr val="002060"/>
                </a:solidFill>
              </a:rPr>
            </a:br>
            <a:endParaRPr lang="pt-BR" sz="40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19790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48"/>
            <a:ext cx="9144000" cy="6851904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304801"/>
            <a:ext cx="74676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rgbClr val="FFFF00"/>
                </a:solidFill>
              </a:rPr>
              <a:t>Quem não se sentiu desesperado;</a:t>
            </a:r>
            <a:br>
              <a:rPr lang="pt-BR" sz="4000" b="1" dirty="0">
                <a:solidFill>
                  <a:srgbClr val="FFFF00"/>
                </a:solidFill>
              </a:rPr>
            </a:br>
            <a:r>
              <a:rPr lang="pt-BR" sz="4000" b="1" dirty="0">
                <a:solidFill>
                  <a:srgbClr val="FFFF00"/>
                </a:solidFill>
              </a:rPr>
              <a:t>Na hora da perda, do adeus, da separação.</a:t>
            </a:r>
            <a:br>
              <a:rPr lang="pt-BR" sz="4000" b="1" dirty="0">
                <a:solidFill>
                  <a:srgbClr val="FFFF00"/>
                </a:solidFill>
              </a:rPr>
            </a:br>
            <a:endParaRPr lang="pt-BR" sz="4000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17734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845127" y="1274618"/>
            <a:ext cx="7245928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sentiu vacilante;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Na hora de uma decisão, da mudança.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90403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7999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9" y="0"/>
            <a:ext cx="7772400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sentiu vítima;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Da injustiça, do egoísmo de outra pessoa ou fato.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1279497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263237"/>
            <a:ext cx="7980219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sentiu obcecado;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Por uma ideia, fato, e estava totalmente errado.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/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3179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304800"/>
            <a:ext cx="76754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nunca teceu um sonho;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Mas não teve força </a:t>
            </a:r>
            <a:r>
              <a:rPr lang="pt-BR" sz="4000" b="1" dirty="0" smtClean="0">
                <a:solidFill>
                  <a:schemeClr val="bg1"/>
                </a:solidFill>
              </a:rPr>
              <a:t>nem oportunidade </a:t>
            </a:r>
            <a:r>
              <a:rPr lang="pt-BR" sz="4000" b="1" dirty="0">
                <a:solidFill>
                  <a:schemeClr val="bg1"/>
                </a:solidFill>
              </a:rPr>
              <a:t>de realizá-lo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4563084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942109" y="180110"/>
            <a:ext cx="7841673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Quem não se sentiu humilhado;</a:t>
            </a:r>
            <a:br>
              <a:rPr lang="pt-BR" sz="4000" b="1" dirty="0">
                <a:solidFill>
                  <a:schemeClr val="bg1"/>
                </a:solidFill>
              </a:rPr>
            </a:br>
            <a:r>
              <a:rPr lang="pt-BR" sz="4000" b="1" dirty="0">
                <a:solidFill>
                  <a:schemeClr val="bg1"/>
                </a:solidFill>
              </a:rPr>
              <a:t>Diante da arrogância e maldade de outra pessoa.</a:t>
            </a:r>
            <a:br>
              <a:rPr lang="pt-BR" sz="4000" b="1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68237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63236" y="110836"/>
            <a:ext cx="8368146" cy="31700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/>
              <a:t>Quem nunca teve espinhos na vida;</a:t>
            </a:r>
            <a:br>
              <a:rPr lang="pt-BR" sz="4000" b="1" dirty="0"/>
            </a:br>
            <a:r>
              <a:rPr lang="pt-BR" sz="4000" b="1" dirty="0"/>
              <a:t>Que o tempo deixou registrado na tela da vivência....</a:t>
            </a:r>
            <a:br>
              <a:rPr lang="pt-BR" sz="4000" b="1" dirty="0"/>
            </a:br>
            <a:r>
              <a:rPr lang="pt-BR" sz="4000" b="1" dirty="0"/>
              <a:t/>
            </a:r>
            <a:br>
              <a:rPr lang="pt-BR" sz="4000" b="1" dirty="0"/>
            </a:br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99018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40327" y="290945"/>
            <a:ext cx="778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>
                <a:solidFill>
                  <a:schemeClr val="bg1"/>
                </a:solidFill>
              </a:rPr>
              <a:t>Viver é experimentar alegrias e tristezas, seguindo sempre com a meta de ser feliz</a:t>
            </a:r>
            <a:r>
              <a:rPr lang="pt-BR" sz="4000" dirty="0">
                <a:solidFill>
                  <a:schemeClr val="bg1"/>
                </a:solidFill>
              </a:rPr>
              <a:t/>
            </a:r>
            <a:br>
              <a:rPr lang="pt-BR" sz="4000" dirty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510598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96883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18655" y="110836"/>
            <a:ext cx="7952509" cy="28623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600" b="1" dirty="0" smtClean="0">
                <a:solidFill>
                  <a:schemeClr val="bg1"/>
                </a:solidFill>
              </a:rPr>
              <a:t>"Passamos a vida tirando espinhos da rosa da existência, aparando arestas, crescendo e evoluindo a cada dia, a vida humana é assim, é nossa condição até a transição, </a:t>
            </a:r>
            <a:endParaRPr lang="pt-BR" sz="36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463416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138545"/>
            <a:ext cx="8104909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chemeClr val="bg1"/>
                </a:solidFill>
              </a:rPr>
              <a:t>Mas procurando e valorizando momentos felizes...Sempre haverá alguma coisa que não gostamos de fazer, mas que precisamos fazer ou simplesmente passarmos por isso..."</a:t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2785107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7" y="124691"/>
            <a:ext cx="8229600" cy="84608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Espinhos do Tempo da vida (reflexões)</a:t>
            </a:r>
          </a:p>
          <a:p>
            <a:pPr algn="ctr"/>
            <a:r>
              <a:rPr lang="pt-BR" sz="4000" b="1" dirty="0" smtClean="0">
                <a:solidFill>
                  <a:srgbClr val="FF0000"/>
                </a:solidFill>
              </a:rPr>
              <a:t>Mensagem e formatação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Imagens: Internet /Google</a:t>
            </a:r>
          </a:p>
          <a:p>
            <a:pPr algn="ctr"/>
            <a:r>
              <a:rPr lang="pt-BR" sz="3200" b="1" dirty="0">
                <a:solidFill>
                  <a:schemeClr val="bg1"/>
                </a:solidFill>
              </a:rPr>
              <a:t>M</a:t>
            </a:r>
            <a:r>
              <a:rPr lang="pt-BR" sz="3200" b="1" dirty="0" smtClean="0">
                <a:solidFill>
                  <a:schemeClr val="bg1"/>
                </a:solidFill>
              </a:rPr>
              <a:t>úsica: Cheiro de mato. Paula Fernande</a:t>
            </a:r>
            <a:r>
              <a:rPr lang="pt-BR" sz="3200" b="1" dirty="0" smtClean="0">
                <a:solidFill>
                  <a:schemeClr val="bg1"/>
                </a:solidFill>
              </a:rPr>
              <a:t>s e Almir Sater</a:t>
            </a:r>
            <a:endParaRPr lang="pt-BR" sz="32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3200" b="1" dirty="0" smtClean="0">
                <a:solidFill>
                  <a:schemeClr val="bg1"/>
                </a:solidFill>
              </a:rPr>
              <a:t>Divulgação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>Norma Experimentais Poéticos Slides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  <a:hlinkClick r:id="rId3"/>
              </a:rPr>
              <a:t>www.sergrasan.com</a:t>
            </a:r>
            <a:endParaRPr lang="pt-BR" sz="4000" b="1" dirty="0" smtClean="0">
              <a:solidFill>
                <a:schemeClr val="bg1"/>
              </a:solidFill>
            </a:endParaRPr>
          </a:p>
          <a:p>
            <a:pPr algn="ctr"/>
            <a:r>
              <a:rPr lang="pt-BR" sz="2800" b="1" dirty="0" smtClean="0">
                <a:solidFill>
                  <a:schemeClr val="bg1"/>
                </a:solidFill>
              </a:rPr>
              <a:t>www.normasilveiramoraes.recanto dasletras.com.br</a:t>
            </a:r>
          </a:p>
          <a:p>
            <a:pPr algn="ctr"/>
            <a:r>
              <a:rPr lang="pt-BR" sz="4000" b="1" dirty="0" smtClean="0">
                <a:solidFill>
                  <a:schemeClr val="bg1"/>
                </a:solidFill>
              </a:rPr>
              <a:t/>
            </a:r>
            <a:br>
              <a:rPr lang="pt-BR" sz="4000" b="1" dirty="0" smtClean="0">
                <a:solidFill>
                  <a:schemeClr val="bg1"/>
                </a:solidFill>
              </a:rPr>
            </a:br>
            <a:endParaRPr lang="pt-BR" sz="4000" dirty="0" smtClean="0">
              <a:solidFill>
                <a:schemeClr val="bg1"/>
              </a:solidFill>
            </a:endParaRPr>
          </a:p>
          <a:p>
            <a:endParaRPr lang="pt-BR" sz="4000" dirty="0"/>
          </a:p>
        </p:txBody>
      </p:sp>
    </p:spTree>
    <p:extLst>
      <p:ext uri="{BB962C8B-B14F-4D97-AF65-F5344CB8AC3E}">
        <p14:creationId xmlns:p14="http://schemas.microsoft.com/office/powerpoint/2010/main" val="3042655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0000" advClick="0" advTm="16000">
        <p15:prstTrans prst="origami"/>
      </p:transition>
    </mc:Choice>
    <mc:Fallback>
      <p:transition spd="slow" advClick="0" advTm="1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</TotalTime>
  <Words>222</Words>
  <Application>Microsoft Office PowerPoint</Application>
  <PresentationFormat>Apresentação na tela (4:3)</PresentationFormat>
  <Paragraphs>36</Paragraphs>
  <Slides>20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4" baseType="lpstr"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</dc:creator>
  <cp:lastModifiedBy>Norma</cp:lastModifiedBy>
  <cp:revision>7</cp:revision>
  <dcterms:created xsi:type="dcterms:W3CDTF">2019-09-18T20:40:14Z</dcterms:created>
  <dcterms:modified xsi:type="dcterms:W3CDTF">2019-09-18T22:57:18Z</dcterms:modified>
</cp:coreProperties>
</file>