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72" r:id="rId4"/>
    <p:sldId id="261" r:id="rId5"/>
    <p:sldId id="262" r:id="rId6"/>
    <p:sldId id="270" r:id="rId7"/>
    <p:sldId id="263" r:id="rId8"/>
    <p:sldId id="267" r:id="rId9"/>
    <p:sldId id="266" r:id="rId10"/>
    <p:sldId id="268" r:id="rId11"/>
    <p:sldId id="260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682" y="-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27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544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117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11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0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05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525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0583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781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291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568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F5BDB-15A2-4311-B90B-9CA265EC606F}" type="datetimeFigureOut">
              <a:rPr lang="pt-BR" smtClean="0"/>
              <a:t>16/05/2018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AC97F-3867-48AA-B7DE-F1C1204E1B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38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3200" y="279400"/>
            <a:ext cx="86360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É </a:t>
            </a:r>
            <a:r>
              <a:rPr lang="pt-BR" sz="4800" b="1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FAZER PESSOAS  TEREM MOMENTOS FELIZES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Norma Silveira Moraes Slides</a:t>
            </a: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Norma Natureza</a:t>
            </a: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Norma Experimentais Poéticos</a:t>
            </a: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No site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hlinkClick r:id="rId4"/>
              </a:rPr>
              <a:t>www.sergrasan.com.br</a:t>
            </a:r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44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  <p:sndAc>
          <p:stSnd loop="1">
            <p:snd r:embed="rId2" name="ALEM DO HORIZONTE - NARA LEÃO.wav"/>
          </p:stSnd>
        </p:sndAc>
      </p:transition>
    </mc:Choice>
    <mc:Fallback>
      <p:transition spd="slow" advClick="0" advTm="25000">
        <p:fade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95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0850" y="266700"/>
            <a:ext cx="8242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Receber amor é muito gratificante, é sempre renovador e nos </a:t>
            </a:r>
            <a:r>
              <a:rPr lang="pt-BR" sz="3200" b="1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estimulam </a:t>
            </a:r>
            <a:r>
              <a:rPr lang="pt-BR" sz="32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a crescer, a </a:t>
            </a:r>
            <a:r>
              <a:rPr lang="pt-BR" sz="3200" b="1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fazermos </a:t>
            </a:r>
            <a:r>
              <a:rPr lang="pt-BR" sz="32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coisas boas em prol do amor.</a:t>
            </a:r>
          </a:p>
        </p:txBody>
      </p:sp>
    </p:spTree>
    <p:extLst>
      <p:ext uri="{BB962C8B-B14F-4D97-AF65-F5344CB8AC3E}">
        <p14:creationId xmlns:p14="http://schemas.microsoft.com/office/powerpoint/2010/main" val="375993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9900" y="368300"/>
            <a:ext cx="8140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Amar nos </a:t>
            </a:r>
            <a:r>
              <a:rPr lang="pt-BR" sz="32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tornam </a:t>
            </a:r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pessoas melhores, o amor fraterno faz tão bem que vai iluminando por onde passamos levando a paz</a:t>
            </a:r>
          </a:p>
        </p:txBody>
      </p:sp>
    </p:spTree>
    <p:extLst>
      <p:ext uri="{BB962C8B-B14F-4D97-AF65-F5344CB8AC3E}">
        <p14:creationId xmlns:p14="http://schemas.microsoft.com/office/powerpoint/2010/main" val="300657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5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8800" y="431800"/>
            <a:ext cx="7988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Receber amor é uma dádiva, é muito bom receber o amor de alguém que se preocupa e nos doam um pouco de si.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23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2900" y="381000"/>
            <a:ext cx="8483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Amar nos </a:t>
            </a:r>
            <a:r>
              <a:rPr lang="pt-BR" sz="3200" b="1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levam </a:t>
            </a:r>
            <a:r>
              <a:rPr lang="pt-BR" sz="32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a compartilhar as maravilhas da vida, a união, sem divisões pensando mais na unidade e na verdade.</a:t>
            </a:r>
          </a:p>
        </p:txBody>
      </p:sp>
    </p:spTree>
    <p:extLst>
      <p:ext uri="{BB962C8B-B14F-4D97-AF65-F5344CB8AC3E}">
        <p14:creationId xmlns:p14="http://schemas.microsoft.com/office/powerpoint/2010/main" val="304358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0200" y="279400"/>
            <a:ext cx="8255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Receber amor, nos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confortam </a:t>
            </a:r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 coração, nos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estimulam </a:t>
            </a:r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a lutar por dias melhores, a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compreendermos </a:t>
            </a:r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melhor </a:t>
            </a:r>
            <a:r>
              <a:rPr lang="pt-B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 outro e termos mais empatia</a:t>
            </a:r>
            <a:r>
              <a:rPr lang="pt-B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7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8600" y="292100"/>
            <a:ext cx="8140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Amar nos </a:t>
            </a:r>
            <a:r>
              <a:rPr lang="pt-BR" sz="3600" b="1" dirty="0" smtClean="0">
                <a:solidFill>
                  <a:schemeClr val="bg1"/>
                </a:solidFill>
              </a:rPr>
              <a:t>levam </a:t>
            </a:r>
            <a:r>
              <a:rPr lang="pt-BR" sz="3600" b="1" dirty="0">
                <a:solidFill>
                  <a:schemeClr val="bg1"/>
                </a:solidFill>
              </a:rPr>
              <a:t>a ter um objetivo de vida, a </a:t>
            </a:r>
            <a:r>
              <a:rPr lang="pt-BR" sz="3600" b="1" dirty="0" smtClean="0">
                <a:solidFill>
                  <a:schemeClr val="bg1"/>
                </a:solidFill>
              </a:rPr>
              <a:t>buscarmos </a:t>
            </a:r>
            <a:r>
              <a:rPr lang="pt-BR" sz="3600" b="1" dirty="0">
                <a:solidFill>
                  <a:schemeClr val="bg1"/>
                </a:solidFill>
              </a:rPr>
              <a:t>as realizações de nossos sonhos para </a:t>
            </a:r>
            <a:r>
              <a:rPr lang="pt-BR" sz="3600" b="1" dirty="0" smtClean="0">
                <a:solidFill>
                  <a:schemeClr val="bg1"/>
                </a:solidFill>
              </a:rPr>
              <a:t>compartilharmos </a:t>
            </a:r>
            <a:r>
              <a:rPr lang="pt-BR" sz="3600" b="1" dirty="0">
                <a:solidFill>
                  <a:schemeClr val="bg1"/>
                </a:solidFill>
              </a:rPr>
              <a:t>com alguém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64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5600" y="431800"/>
            <a:ext cx="78867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Receber amor nos fazem também doar amor, </a:t>
            </a:r>
            <a:r>
              <a:rPr lang="pt-BR" sz="3600" b="1" dirty="0" smtClean="0">
                <a:solidFill>
                  <a:srgbClr val="FFFF00"/>
                </a:solidFill>
              </a:rPr>
              <a:t>lutarmos </a:t>
            </a:r>
            <a:r>
              <a:rPr lang="pt-BR" sz="3600" b="1" dirty="0">
                <a:solidFill>
                  <a:srgbClr val="FFFF00"/>
                </a:solidFill>
              </a:rPr>
              <a:t>pelo bem comum, </a:t>
            </a:r>
            <a:r>
              <a:rPr lang="pt-BR" sz="3600" b="1" dirty="0" smtClean="0">
                <a:solidFill>
                  <a:srgbClr val="FFFF00"/>
                </a:solidFill>
              </a:rPr>
              <a:t>doarmos </a:t>
            </a:r>
            <a:r>
              <a:rPr lang="pt-BR" sz="3600" b="1" dirty="0">
                <a:solidFill>
                  <a:srgbClr val="FFFF00"/>
                </a:solidFill>
              </a:rPr>
              <a:t>a alegria, presença, paciência, tolerância.</a:t>
            </a:r>
          </a:p>
        </p:txBody>
      </p:sp>
    </p:spTree>
    <p:extLst>
      <p:ext uri="{BB962C8B-B14F-4D97-AF65-F5344CB8AC3E}">
        <p14:creationId xmlns:p14="http://schemas.microsoft.com/office/powerpoint/2010/main" val="409926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48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6700" y="393700"/>
            <a:ext cx="82931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Amar nos tornam melhores, pois somos mais abençoados e teremos nossas famílias e lares mais unidos na fé.</a:t>
            </a:r>
          </a:p>
        </p:txBody>
      </p:sp>
    </p:spTree>
    <p:extLst>
      <p:ext uri="{BB962C8B-B14F-4D97-AF65-F5344CB8AC3E}">
        <p14:creationId xmlns:p14="http://schemas.microsoft.com/office/powerpoint/2010/main" val="21485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5900" y="355600"/>
            <a:ext cx="8623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COM O NOSSO AMOR VERDADEIRO PODEMOS FAZER MUITA GENTE FELIZ.</a:t>
            </a:r>
            <a:endParaRPr lang="pt-BR" sz="36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8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0"/>
            <a:ext cx="9144000" cy="6959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3700" y="190500"/>
            <a:ext cx="8432800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AMAR É FAZER PESSOAS TEREM MOMENTOS FELIZES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Poema e formatação</a:t>
            </a:r>
            <a:endParaRPr lang="pt-B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IMAGENS: Online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Música: Horizonte- </a:t>
            </a:r>
            <a:r>
              <a:rPr lang="pt-BR" sz="3200" b="1" dirty="0">
                <a:solidFill>
                  <a:srgbClr val="FFFF00"/>
                </a:solidFill>
              </a:rPr>
              <a:t>N</a:t>
            </a:r>
            <a:r>
              <a:rPr lang="pt-BR" sz="3200" b="1" dirty="0" smtClean="0">
                <a:solidFill>
                  <a:srgbClr val="FFFF00"/>
                </a:solidFill>
              </a:rPr>
              <a:t>ara </a:t>
            </a:r>
            <a:r>
              <a:rPr lang="pt-BR" sz="3200" b="1" dirty="0">
                <a:solidFill>
                  <a:srgbClr val="FFFF00"/>
                </a:solidFill>
              </a:rPr>
              <a:t>L</a:t>
            </a:r>
            <a:r>
              <a:rPr lang="pt-BR" sz="3200" b="1" dirty="0" smtClean="0">
                <a:solidFill>
                  <a:srgbClr val="FFFF00"/>
                </a:solidFill>
              </a:rPr>
              <a:t>eão</a:t>
            </a: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hlinkClick r:id="rId4"/>
              </a:rPr>
              <a:t>www.sergrasan.com.br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9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255</Words>
  <Application>Microsoft Office PowerPoint</Application>
  <PresentationFormat>Apresentação na tela (4:3)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15</cp:revision>
  <dcterms:created xsi:type="dcterms:W3CDTF">2018-05-16T12:20:32Z</dcterms:created>
  <dcterms:modified xsi:type="dcterms:W3CDTF">2018-05-16T13:34:32Z</dcterms:modified>
</cp:coreProperties>
</file>