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62" r:id="rId5"/>
    <p:sldId id="270" r:id="rId6"/>
    <p:sldId id="259" r:id="rId7"/>
    <p:sldId id="264" r:id="rId8"/>
    <p:sldId id="265" r:id="rId9"/>
    <p:sldId id="260" r:id="rId10"/>
    <p:sldId id="263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EF7EF-1610-48E5-B876-798D39E810F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5559B-BB66-42EF-B02D-7D66195D17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0548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EF7EF-1610-48E5-B876-798D39E810F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5559B-BB66-42EF-B02D-7D66195D17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7480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EF7EF-1610-48E5-B876-798D39E810F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5559B-BB66-42EF-B02D-7D66195D17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6361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EF7EF-1610-48E5-B876-798D39E810F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5559B-BB66-42EF-B02D-7D66195D17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184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EF7EF-1610-48E5-B876-798D39E810F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5559B-BB66-42EF-B02D-7D66195D17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7395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EF7EF-1610-48E5-B876-798D39E810F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5559B-BB66-42EF-B02D-7D66195D17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8750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EF7EF-1610-48E5-B876-798D39E810F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5559B-BB66-42EF-B02D-7D66195D17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8180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EF7EF-1610-48E5-B876-798D39E810F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5559B-BB66-42EF-B02D-7D66195D17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5066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EF7EF-1610-48E5-B876-798D39E810F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5559B-BB66-42EF-B02D-7D66195D17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461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EF7EF-1610-48E5-B876-798D39E810F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5559B-BB66-42EF-B02D-7D66195D17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7992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EF7EF-1610-48E5-B876-798D39E810F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5559B-BB66-42EF-B02D-7D66195D17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4753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EF7EF-1610-48E5-B876-798D39E810F5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5559B-BB66-42EF-B02D-7D66195D17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1622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70163" y="360219"/>
            <a:ext cx="8603673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Sem esperança não há motivação na vida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Texto e formatação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endParaRPr lang="pt-BR" sz="3200" b="1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NATUREZA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pPr algn="ctr"/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800" b="1" dirty="0" smtClean="0">
                <a:solidFill>
                  <a:schemeClr val="bg1"/>
                </a:solidFill>
                <a:hlinkClick r:id="rId4"/>
              </a:rPr>
              <a:t>www.sergrasan.com.br</a:t>
            </a:r>
            <a:endParaRPr lang="pt-BR" sz="4800" b="1" dirty="0" smtClean="0">
              <a:solidFill>
                <a:schemeClr val="bg1"/>
              </a:solidFill>
            </a:endParaRPr>
          </a:p>
          <a:p>
            <a:pPr algn="ctr"/>
            <a:endParaRPr lang="pt-BR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50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  <p:sndAc>
          <p:stSnd loop="1">
            <p:snd r:embed="rId2" name="celine_dion_immortality 2.18 cut 8bts.wav"/>
          </p:stSnd>
        </p:sndAc>
      </p:transition>
    </mc:Choice>
    <mc:Fallback>
      <p:transition spd="slow" advClick="0" advTm="18000">
        <p:fade/>
        <p:sndAc>
          <p:stSnd loop="1">
            <p:snd r:embed="rId2" name="celine_dion_immortality 2.18 cut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637309"/>
            <a:ext cx="83404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Sem esperança não há motivação na vida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Somos movidos pela esperança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Em algo, alguma coisa, Ser, fazer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A desesperança se instala na dor</a:t>
            </a:r>
          </a:p>
        </p:txBody>
      </p:sp>
    </p:spTree>
    <p:extLst>
      <p:ext uri="{BB962C8B-B14F-4D97-AF65-F5344CB8AC3E}">
        <p14:creationId xmlns:p14="http://schemas.microsoft.com/office/powerpoint/2010/main" val="1798245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95745" y="734291"/>
            <a:ext cx="78693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Quando sofremos alguma desilusão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Quando o coração está partido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Por perdas, ou medos, desamparo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O horizonte de fecha a nossa frente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899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493818"/>
            <a:ext cx="79940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 não conseguimos ver mais nada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Não conseguimos ao menos sonhar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Não conseguimos promover mudanças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As forças se vão, a vontade se vai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422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2119745"/>
            <a:ext cx="80633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 mundo fica sem cor, até sem luz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Abre-se uma grande e escura caverna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Aonde se deseja morar, fugir, partir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E nada mais tem valor, ou motivação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169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1399309"/>
            <a:ext cx="91162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Somente desesperança dor, solidão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Ninguém consegue nos ajudar, amparar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Pois somente a gente pode encontrar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O caminho de volta para o Eu pessoal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778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678873"/>
            <a:ext cx="84374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 ego foi dividido, está massacrado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A vontade, o desejo, tudo foi embora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Nada mais resta do que um fio de vida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</a:t>
            </a:r>
            <a:r>
              <a:rPr lang="pt-BR" sz="3600" b="1" dirty="0" smtClean="0">
                <a:solidFill>
                  <a:schemeClr val="bg1"/>
                </a:solidFill>
              </a:rPr>
              <a:t>A </a:t>
            </a:r>
            <a:r>
              <a:rPr lang="pt-BR" sz="3600" b="1" dirty="0">
                <a:solidFill>
                  <a:schemeClr val="bg1"/>
                </a:solidFill>
              </a:rPr>
              <a:t>esperança é o que motiva a vida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178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9268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6582" y="2341418"/>
            <a:ext cx="75784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Sem ter algum objetivo, motivação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Nada é, nada existe, nada se constrói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Não há como viver sem esperança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Não há nada a fazer sem um sonho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771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55964" y="1399309"/>
            <a:ext cx="78001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Por isso é preciso reagir e muito lutar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Senão a vida vai mesmo embora hoje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Vai embora do agora, para o além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É preciso aproveitar este último fio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049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7" y="2092036"/>
            <a:ext cx="78555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De vida que ainda resta, e levantar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Buscar dentro do âmago alguma coisa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Mesmo que precise mudar, recomeçar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Mesmo que mude até o modo de viver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391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8145" y="2604655"/>
            <a:ext cx="7467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Lutando para SER, viver, existir ainda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Busque na fé, na vida, no amor, no sonho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Aproveitando ainda um fio de esperança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Que restou em algum lugar do coração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169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2133600"/>
            <a:ext cx="71350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Entrando dentro de si, e vai vencer, viver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Buscando o sonho, lutando, deixando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A  esperança novamente morar na alma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Perder a esperança é morrer a cada dia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894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0" y="983673"/>
            <a:ext cx="658090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Sem sequer lutar e ver a vida lá fora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ESPERANÇA É UMA FLOR QUE 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BROTA NO JARDIM A ALMA </a:t>
            </a:r>
            <a:r>
              <a:rPr lang="pt-BR" sz="3200" b="1" dirty="0" smtClean="0">
                <a:solidFill>
                  <a:schemeClr val="bg1"/>
                </a:solidFill>
              </a:rPr>
              <a:t>ENFEITANDO</a:t>
            </a:r>
            <a:r>
              <a:rPr lang="pt-BR" sz="3200" dirty="0" smtClean="0">
                <a:solidFill>
                  <a:schemeClr val="bg1"/>
                </a:solidFill>
              </a:rPr>
              <a:t> </a:t>
            </a:r>
            <a:r>
              <a:rPr lang="pt-BR" sz="3200" b="1" dirty="0" smtClean="0">
                <a:solidFill>
                  <a:schemeClr val="bg1"/>
                </a:solidFill>
              </a:rPr>
              <a:t>E </a:t>
            </a:r>
            <a:r>
              <a:rPr lang="pt-BR" sz="3200" b="1" dirty="0">
                <a:solidFill>
                  <a:schemeClr val="bg1"/>
                </a:solidFill>
              </a:rPr>
              <a:t>COLORINDO A </a:t>
            </a:r>
            <a:r>
              <a:rPr lang="pt-BR" sz="3200" b="1" dirty="0" smtClean="0">
                <a:solidFill>
                  <a:schemeClr val="bg1"/>
                </a:solidFill>
              </a:rPr>
              <a:t>VIDA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(Norma </a:t>
            </a:r>
            <a:r>
              <a:rPr lang="pt-BR" sz="3200" b="1" dirty="0" err="1" smtClean="0">
                <a:solidFill>
                  <a:schemeClr val="bg1"/>
                </a:solidFill>
              </a:rPr>
              <a:t>Ap</a:t>
            </a:r>
            <a:r>
              <a:rPr lang="pt-BR" sz="3200" b="1" dirty="0" smtClean="0">
                <a:solidFill>
                  <a:schemeClr val="bg1"/>
                </a:solidFill>
              </a:rPr>
              <a:t> Silveira de Moraes)</a:t>
            </a:r>
            <a:r>
              <a:rPr lang="pt-BR" sz="3200" b="1" dirty="0">
                <a:solidFill>
                  <a:schemeClr val="bg1"/>
                </a:solidFill>
              </a:rPr>
              <a:t/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dirty="0">
                <a:solidFill>
                  <a:schemeClr val="bg1"/>
                </a:solidFill>
              </a:rPr>
              <a:t> </a:t>
            </a:r>
            <a:br>
              <a:rPr lang="pt-BR" sz="3200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543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199" y="152400"/>
            <a:ext cx="8091055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Sem esperança não há motivação na vida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Texto e formatação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Musica: Celine Dion </a:t>
            </a:r>
            <a:r>
              <a:rPr lang="pt-BR" sz="3600" b="1" smtClean="0">
                <a:solidFill>
                  <a:schemeClr val="bg1"/>
                </a:solidFill>
              </a:rPr>
              <a:t>Imortalliy </a:t>
            </a:r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Imagens: Google e pessoais</a:t>
            </a:r>
          </a:p>
          <a:p>
            <a:pPr algn="ctr"/>
            <a:endParaRPr lang="pt-BR" b="1" dirty="0" smtClean="0">
              <a:solidFill>
                <a:schemeClr val="bg1"/>
              </a:solidFill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hlinkClick r:id="rId3"/>
              </a:rPr>
              <a:t>www.normasilveiramoraes.recantodasletras.com.br</a:t>
            </a:r>
            <a:endParaRPr lang="pt-BR" sz="2800" b="1" dirty="0" smtClean="0">
              <a:solidFill>
                <a:schemeClr val="bg1"/>
              </a:solidFill>
            </a:endParaRPr>
          </a:p>
          <a:p>
            <a:pPr algn="ctr"/>
            <a:endParaRPr lang="pt-BR" sz="28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NORMA NATUREZA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  <a:hlinkClick r:id="rId4"/>
              </a:rPr>
              <a:t>www.sergrasan.com.br</a:t>
            </a:r>
            <a:endParaRPr lang="pt-BR" sz="4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139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173</Words>
  <Application>Microsoft Office PowerPoint</Application>
  <PresentationFormat>Apresentação na tela (4:3)</PresentationFormat>
  <Paragraphs>38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</cp:revision>
  <dcterms:created xsi:type="dcterms:W3CDTF">2018-12-19T22:39:22Z</dcterms:created>
  <dcterms:modified xsi:type="dcterms:W3CDTF">2018-12-19T23:23:48Z</dcterms:modified>
</cp:coreProperties>
</file>