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2" r:id="rId6"/>
    <p:sldId id="263" r:id="rId7"/>
    <p:sldId id="264" r:id="rId8"/>
    <p:sldId id="260" r:id="rId9"/>
    <p:sldId id="265" r:id="rId10"/>
    <p:sldId id="266" r:id="rId11"/>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5ECF23-0652-4582-9522-E516D934ECE2}"/>
              </a:ext>
            </a:extLst>
          </p:cNvPr>
          <p:cNvSpPr>
            <a:spLocks noGrp="1"/>
          </p:cNvSpPr>
          <p:nvPr>
            <p:ph type="ctrTitle"/>
          </p:nvPr>
        </p:nvSpPr>
        <p:spPr>
          <a:xfrm>
            <a:off x="1143000" y="1122363"/>
            <a:ext cx="6858000" cy="2387600"/>
          </a:xfrm>
        </p:spPr>
        <p:txBody>
          <a:bodyPr anchor="b"/>
          <a:lstStyle>
            <a:lvl1pPr algn="ctr">
              <a:defRPr sz="4500"/>
            </a:lvl1pPr>
          </a:lstStyle>
          <a:p>
            <a:r>
              <a:rPr lang="pt-BR"/>
              <a:t>Clique para editar o título Mestre</a:t>
            </a:r>
          </a:p>
        </p:txBody>
      </p:sp>
      <p:sp>
        <p:nvSpPr>
          <p:cNvPr id="3" name="Subtítulo 2">
            <a:extLst>
              <a:ext uri="{FF2B5EF4-FFF2-40B4-BE49-F238E27FC236}">
                <a16:creationId xmlns:a16="http://schemas.microsoft.com/office/drawing/2014/main" id="{FDC9A09A-6E57-4816-81A3-8855064385A3}"/>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D6AE148C-1738-4B68-B300-12CA6CDFF224}"/>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5" name="Espaço Reservado para Rodapé 4">
            <a:extLst>
              <a:ext uri="{FF2B5EF4-FFF2-40B4-BE49-F238E27FC236}">
                <a16:creationId xmlns:a16="http://schemas.microsoft.com/office/drawing/2014/main" id="{7E0F49A0-2CAC-42FF-A1D9-E4822CAAB1EA}"/>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1850C14E-8B8F-4991-96D0-E7F631C600C3}"/>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1608122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067C58-737D-4A05-8EBD-CF555B0ECA2C}"/>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4AC94FD5-FB88-4BAA-B195-DD50E750B49E}"/>
              </a:ext>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4C113400-AF61-428E-A4FA-4008B47D1EB0}"/>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5" name="Espaço Reservado para Rodapé 4">
            <a:extLst>
              <a:ext uri="{FF2B5EF4-FFF2-40B4-BE49-F238E27FC236}">
                <a16:creationId xmlns:a16="http://schemas.microsoft.com/office/drawing/2014/main" id="{D597EF9B-6203-401C-82BF-77CC2127CB89}"/>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EDE1CEEB-293E-4262-B471-7F6A30AF13AF}"/>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3469964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F58AB9-0650-407F-8EC0-AD61D6F7DD22}"/>
              </a:ext>
            </a:extLst>
          </p:cNvPr>
          <p:cNvSpPr>
            <a:spLocks noGrp="1"/>
          </p:cNvSpPr>
          <p:nvPr>
            <p:ph type="title"/>
          </p:nvPr>
        </p:nvSpPr>
        <p:spPr>
          <a:xfrm>
            <a:off x="623888" y="1709739"/>
            <a:ext cx="7886700" cy="2852737"/>
          </a:xfrm>
        </p:spPr>
        <p:txBody>
          <a:bodyPr anchor="b"/>
          <a:lstStyle>
            <a:lvl1pPr>
              <a:defRPr sz="4500"/>
            </a:lvl1pPr>
          </a:lstStyle>
          <a:p>
            <a:r>
              <a:rPr lang="pt-BR"/>
              <a:t>Clique para editar o título Mestre</a:t>
            </a:r>
          </a:p>
        </p:txBody>
      </p:sp>
      <p:sp>
        <p:nvSpPr>
          <p:cNvPr id="3" name="Espaço Reservado para Texto 2">
            <a:extLst>
              <a:ext uri="{FF2B5EF4-FFF2-40B4-BE49-F238E27FC236}">
                <a16:creationId xmlns:a16="http://schemas.microsoft.com/office/drawing/2014/main" id="{B6D69025-E307-46B8-A674-0F704CC7B53F}"/>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16:creationId xmlns:a16="http://schemas.microsoft.com/office/drawing/2014/main" id="{C639E16A-D89C-4ACF-964C-B17923F4D5B6}"/>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5" name="Espaço Reservado para Rodapé 4">
            <a:extLst>
              <a:ext uri="{FF2B5EF4-FFF2-40B4-BE49-F238E27FC236}">
                <a16:creationId xmlns:a16="http://schemas.microsoft.com/office/drawing/2014/main" id="{5C5C96DD-E0D7-4EFC-8592-F7333BE62930}"/>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BBE83396-8C4F-45C2-ACA9-5F603837DBF2}"/>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3827239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17CFFA-939E-41A2-BA82-66C1C5FA5191}"/>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93B9D7F2-2BE9-40AC-8577-3F44C249610D}"/>
              </a:ext>
            </a:extLst>
          </p:cNvPr>
          <p:cNvSpPr>
            <a:spLocks noGrp="1"/>
          </p:cNvSpPr>
          <p:nvPr>
            <p:ph sz="half" idx="1"/>
          </p:nvPr>
        </p:nvSpPr>
        <p:spPr>
          <a:xfrm>
            <a:off x="6286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136BC47D-E9A7-45F6-9641-43F76C0C7F60}"/>
              </a:ext>
            </a:extLst>
          </p:cNvPr>
          <p:cNvSpPr>
            <a:spLocks noGrp="1"/>
          </p:cNvSpPr>
          <p:nvPr>
            <p:ph sz="half" idx="2"/>
          </p:nvPr>
        </p:nvSpPr>
        <p:spPr>
          <a:xfrm>
            <a:off x="46291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B4B1D92E-6C33-461D-A7AA-F5E3C01A69E6}"/>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6" name="Espaço Reservado para Rodapé 5">
            <a:extLst>
              <a:ext uri="{FF2B5EF4-FFF2-40B4-BE49-F238E27FC236}">
                <a16:creationId xmlns:a16="http://schemas.microsoft.com/office/drawing/2014/main" id="{5CDEE46F-2780-4612-95E6-FA50DC171551}"/>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A921A75E-010A-4097-B318-F013E60DD6D9}"/>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2842980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994292-53F2-402D-9187-BDC5B0CDA6FF}"/>
              </a:ext>
            </a:extLst>
          </p:cNvPr>
          <p:cNvSpPr>
            <a:spLocks noGrp="1"/>
          </p:cNvSpPr>
          <p:nvPr>
            <p:ph type="title"/>
          </p:nvPr>
        </p:nvSpPr>
        <p:spPr>
          <a:xfrm>
            <a:off x="629841" y="365126"/>
            <a:ext cx="7886700" cy="1325563"/>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BA943F4D-A3CB-445D-BE3F-AE24A93F4D1F}"/>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os estilos de texto Mestres</a:t>
            </a:r>
          </a:p>
        </p:txBody>
      </p:sp>
      <p:sp>
        <p:nvSpPr>
          <p:cNvPr id="4" name="Espaço Reservado para Conteúdo 3">
            <a:extLst>
              <a:ext uri="{FF2B5EF4-FFF2-40B4-BE49-F238E27FC236}">
                <a16:creationId xmlns:a16="http://schemas.microsoft.com/office/drawing/2014/main" id="{F8D94C7A-AA15-4A0B-A763-4F949FC52D8C}"/>
              </a:ext>
            </a:extLst>
          </p:cNvPr>
          <p:cNvSpPr>
            <a:spLocks noGrp="1"/>
          </p:cNvSpPr>
          <p:nvPr>
            <p:ph sz="half" idx="2"/>
          </p:nvPr>
        </p:nvSpPr>
        <p:spPr>
          <a:xfrm>
            <a:off x="629842" y="2505075"/>
            <a:ext cx="3868340"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96A5BA8E-589E-4771-961A-E321AB9B436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os estilos de texto Mestres</a:t>
            </a:r>
          </a:p>
        </p:txBody>
      </p:sp>
      <p:sp>
        <p:nvSpPr>
          <p:cNvPr id="6" name="Espaço Reservado para Conteúdo 5">
            <a:extLst>
              <a:ext uri="{FF2B5EF4-FFF2-40B4-BE49-F238E27FC236}">
                <a16:creationId xmlns:a16="http://schemas.microsoft.com/office/drawing/2014/main" id="{231947E0-0AB5-412F-BB3B-67519687CFF7}"/>
              </a:ext>
            </a:extLst>
          </p:cNvPr>
          <p:cNvSpPr>
            <a:spLocks noGrp="1"/>
          </p:cNvSpPr>
          <p:nvPr>
            <p:ph sz="quarter" idx="4"/>
          </p:nvPr>
        </p:nvSpPr>
        <p:spPr>
          <a:xfrm>
            <a:off x="4629150" y="2505075"/>
            <a:ext cx="3887391"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65F0C925-02B4-4EDB-8ED1-DFF0BD88A716}"/>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8" name="Espaço Reservado para Rodapé 7">
            <a:extLst>
              <a:ext uri="{FF2B5EF4-FFF2-40B4-BE49-F238E27FC236}">
                <a16:creationId xmlns:a16="http://schemas.microsoft.com/office/drawing/2014/main" id="{C8EE4C88-3AF9-48AF-B1F8-BC5991A949F1}"/>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F4E7AF44-5C94-4643-AEC9-8FC5CB9BA4B6}"/>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23401301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5862EE-FE16-4DBC-ACCC-2D3BA00AA43C}"/>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E62D389E-781B-4A20-ACC7-F82D32575733}"/>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4" name="Espaço Reservado para Rodapé 3">
            <a:extLst>
              <a:ext uri="{FF2B5EF4-FFF2-40B4-BE49-F238E27FC236}">
                <a16:creationId xmlns:a16="http://schemas.microsoft.com/office/drawing/2014/main" id="{79ED8142-71CE-4048-947B-E1D278884E93}"/>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5AF1725E-C555-41BE-83D6-EFE61D98A44C}"/>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9427576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8AA5EBA3-C151-46E7-AA11-610A020C1B76}"/>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3" name="Espaço Reservado para Rodapé 2">
            <a:extLst>
              <a:ext uri="{FF2B5EF4-FFF2-40B4-BE49-F238E27FC236}">
                <a16:creationId xmlns:a16="http://schemas.microsoft.com/office/drawing/2014/main" id="{8A834116-5F5C-42E4-AEF0-7A83C16628D3}"/>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1A477AF5-0B4F-4531-B377-9A0ECF95AD7C}"/>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2529986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7D7AAC-A53A-49A7-918D-9826463BB9C8}"/>
              </a:ext>
            </a:extLst>
          </p:cNvPr>
          <p:cNvSpPr>
            <a:spLocks noGrp="1"/>
          </p:cNvSpPr>
          <p:nvPr>
            <p:ph type="title"/>
          </p:nvPr>
        </p:nvSpPr>
        <p:spPr>
          <a:xfrm>
            <a:off x="629841" y="457200"/>
            <a:ext cx="2949178" cy="1600200"/>
          </a:xfrm>
        </p:spPr>
        <p:txBody>
          <a:bodyPr anchor="b"/>
          <a:lstStyle>
            <a:lvl1pPr>
              <a:defRPr sz="24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2DC9DCAF-68E3-4AF6-9946-82E1939643F9}"/>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834070A8-61EC-4954-8B7A-339326951AF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FF236BCB-0DA7-4AF7-B74D-59248632B222}"/>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6" name="Espaço Reservado para Rodapé 5">
            <a:extLst>
              <a:ext uri="{FF2B5EF4-FFF2-40B4-BE49-F238E27FC236}">
                <a16:creationId xmlns:a16="http://schemas.microsoft.com/office/drawing/2014/main" id="{EB00B340-4222-4B9F-BD3B-3F4D7BF86A66}"/>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4FFFD988-8002-428E-8409-D861ED19042E}"/>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493967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CB8BB7-C673-4670-ACE8-E70EF1C688FB}"/>
              </a:ext>
            </a:extLst>
          </p:cNvPr>
          <p:cNvSpPr>
            <a:spLocks noGrp="1"/>
          </p:cNvSpPr>
          <p:nvPr>
            <p:ph type="title"/>
          </p:nvPr>
        </p:nvSpPr>
        <p:spPr>
          <a:xfrm>
            <a:off x="629841" y="457200"/>
            <a:ext cx="2949178" cy="1600200"/>
          </a:xfrm>
        </p:spPr>
        <p:txBody>
          <a:bodyPr anchor="b"/>
          <a:lstStyle>
            <a:lvl1pPr>
              <a:defRPr sz="2400"/>
            </a:lvl1pPr>
          </a:lstStyle>
          <a:p>
            <a:r>
              <a:rPr lang="pt-BR"/>
              <a:t>Clique para editar o título Mestre</a:t>
            </a:r>
          </a:p>
        </p:txBody>
      </p:sp>
      <p:sp>
        <p:nvSpPr>
          <p:cNvPr id="3" name="Espaço Reservado para Imagem 2">
            <a:extLst>
              <a:ext uri="{FF2B5EF4-FFF2-40B4-BE49-F238E27FC236}">
                <a16:creationId xmlns:a16="http://schemas.microsoft.com/office/drawing/2014/main" id="{821A1D4E-E904-4C60-80EF-919CB74314BB}"/>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pt-BR"/>
          </a:p>
        </p:txBody>
      </p:sp>
      <p:sp>
        <p:nvSpPr>
          <p:cNvPr id="4" name="Espaço Reservado para Texto 3">
            <a:extLst>
              <a:ext uri="{FF2B5EF4-FFF2-40B4-BE49-F238E27FC236}">
                <a16:creationId xmlns:a16="http://schemas.microsoft.com/office/drawing/2014/main" id="{EDEB1477-8CCB-4F04-8A11-88E2F2F331F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FB8889F1-4FBE-4F50-BF60-7EFE305C9F84}"/>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6" name="Espaço Reservado para Rodapé 5">
            <a:extLst>
              <a:ext uri="{FF2B5EF4-FFF2-40B4-BE49-F238E27FC236}">
                <a16:creationId xmlns:a16="http://schemas.microsoft.com/office/drawing/2014/main" id="{36FF00CA-D819-4267-BB62-B3D053B6B116}"/>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31E5E6CC-D864-427C-85AF-C839BF156F6C}"/>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2547133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B16FE8-C827-44B5-8134-8D6A25D4B953}"/>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8011C8CE-4CE8-4DFB-B3D1-10B47BC35059}"/>
              </a:ext>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148DF996-C499-409E-9C1F-18626E8916E2}"/>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5" name="Espaço Reservado para Rodapé 4">
            <a:extLst>
              <a:ext uri="{FF2B5EF4-FFF2-40B4-BE49-F238E27FC236}">
                <a16:creationId xmlns:a16="http://schemas.microsoft.com/office/drawing/2014/main" id="{3842BA74-B53B-4058-BB19-296832B4076C}"/>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30A868B1-6CF5-4F70-A441-EDC22123CE75}"/>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38146151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272C3C6-6D50-4C5C-9A93-D30622056F21}"/>
              </a:ext>
            </a:extLst>
          </p:cNvPr>
          <p:cNvSpPr>
            <a:spLocks noGrp="1"/>
          </p:cNvSpPr>
          <p:nvPr>
            <p:ph type="title" orient="vert"/>
          </p:nvPr>
        </p:nvSpPr>
        <p:spPr>
          <a:xfrm>
            <a:off x="6543675" y="365125"/>
            <a:ext cx="1971675" cy="5811838"/>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E320A6B0-27A5-450B-88E5-4FD5D61A9EB2}"/>
              </a:ext>
            </a:extLst>
          </p:cNvPr>
          <p:cNvSpPr>
            <a:spLocks noGrp="1"/>
          </p:cNvSpPr>
          <p:nvPr>
            <p:ph type="body" orient="vert" idx="1"/>
          </p:nvPr>
        </p:nvSpPr>
        <p:spPr>
          <a:xfrm>
            <a:off x="628650" y="365125"/>
            <a:ext cx="5800725"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58E247EC-CE50-402B-91BF-DFD2A9A00DF4}"/>
              </a:ext>
            </a:extLst>
          </p:cNvPr>
          <p:cNvSpPr>
            <a:spLocks noGrp="1"/>
          </p:cNvSpPr>
          <p:nvPr>
            <p:ph type="dt" sz="half" idx="10"/>
          </p:nvPr>
        </p:nvSpPr>
        <p:spPr/>
        <p:txBody>
          <a:bodyPr/>
          <a:lstStyle/>
          <a:p>
            <a:fld id="{8B0C65AB-D070-4047-851E-4B6122DB0322}" type="datetimeFigureOut">
              <a:rPr lang="pt-BR" smtClean="0"/>
              <a:t>14/12/2020</a:t>
            </a:fld>
            <a:endParaRPr lang="pt-BR"/>
          </a:p>
        </p:txBody>
      </p:sp>
      <p:sp>
        <p:nvSpPr>
          <p:cNvPr id="5" name="Espaço Reservado para Rodapé 4">
            <a:extLst>
              <a:ext uri="{FF2B5EF4-FFF2-40B4-BE49-F238E27FC236}">
                <a16:creationId xmlns:a16="http://schemas.microsoft.com/office/drawing/2014/main" id="{B5D93EAB-9D9B-4F4E-9F8A-C78CA6010F48}"/>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A8453070-41C8-4263-8176-21393393FAAA}"/>
              </a:ext>
            </a:extLst>
          </p:cNvPr>
          <p:cNvSpPr>
            <a:spLocks noGrp="1"/>
          </p:cNvSpPr>
          <p:nvPr>
            <p:ph type="sldNum" sz="quarter" idx="12"/>
          </p:nvPr>
        </p:nvSpPr>
        <p:spPr/>
        <p:txBody>
          <a:bodyPr/>
          <a:lstStyle/>
          <a:p>
            <a:fld id="{BCB8734C-D1E0-4B48-B82E-85DEB70CD73C}" type="slidenum">
              <a:rPr lang="pt-BR" smtClean="0"/>
              <a:t>‹nº›</a:t>
            </a:fld>
            <a:endParaRPr lang="pt-BR"/>
          </a:p>
        </p:txBody>
      </p:sp>
    </p:spTree>
    <p:extLst>
      <p:ext uri="{BB962C8B-B14F-4D97-AF65-F5344CB8AC3E}">
        <p14:creationId xmlns:p14="http://schemas.microsoft.com/office/powerpoint/2010/main" val="31623743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a:extLst>
              <a:ext uri="{FF2B5EF4-FFF2-40B4-BE49-F238E27FC236}">
                <a16:creationId xmlns:a16="http://schemas.microsoft.com/office/drawing/2014/main" id="{AF39CD8F-8D51-4E0C-8929-F6696CB0659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BD96BE0D-35F5-44D6-B7EE-0B6E24DBD7C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CCB27DCD-A89E-4050-9074-44E65C5E3632}"/>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B0C65AB-D070-4047-851E-4B6122DB0322}" type="datetimeFigureOut">
              <a:rPr lang="pt-BR" smtClean="0"/>
              <a:t>14/12/2020</a:t>
            </a:fld>
            <a:endParaRPr lang="pt-BR"/>
          </a:p>
        </p:txBody>
      </p:sp>
      <p:sp>
        <p:nvSpPr>
          <p:cNvPr id="5" name="Espaço Reservado para Rodapé 4">
            <a:extLst>
              <a:ext uri="{FF2B5EF4-FFF2-40B4-BE49-F238E27FC236}">
                <a16:creationId xmlns:a16="http://schemas.microsoft.com/office/drawing/2014/main" id="{AC4AA8F5-E0DA-4B51-8CBB-5960F3DB574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F154BD2C-0015-40B1-8C44-626B53989B2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CB8734C-D1E0-4B48-B82E-85DEB70CD73C}" type="slidenum">
              <a:rPr lang="pt-BR" smtClean="0"/>
              <a:t>‹nº›</a:t>
            </a:fld>
            <a:endParaRPr lang="pt-BR"/>
          </a:p>
        </p:txBody>
      </p:sp>
    </p:spTree>
    <p:extLst>
      <p:ext uri="{BB962C8B-B14F-4D97-AF65-F5344CB8AC3E}">
        <p14:creationId xmlns:p14="http://schemas.microsoft.com/office/powerpoint/2010/main" val="1793498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normasilveiramoraes.recantodasletras.com.br/"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www.sergrasa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2ECB7E-6AE8-45B1-B42F-19345434767B}"/>
              </a:ext>
            </a:extLst>
          </p:cNvPr>
          <p:cNvSpPr>
            <a:spLocks noGrp="1"/>
          </p:cNvSpPr>
          <p:nvPr>
            <p:ph type="ctrTitle"/>
          </p:nvPr>
        </p:nvSpPr>
        <p:spPr/>
        <p:txBody>
          <a:bodyPr/>
          <a:lstStyle/>
          <a:p>
            <a:endParaRPr lang="pt-BR"/>
          </a:p>
        </p:txBody>
      </p:sp>
      <p:sp>
        <p:nvSpPr>
          <p:cNvPr id="3" name="Subtítulo 2">
            <a:extLst>
              <a:ext uri="{FF2B5EF4-FFF2-40B4-BE49-F238E27FC236}">
                <a16:creationId xmlns:a16="http://schemas.microsoft.com/office/drawing/2014/main" id="{D5D2E83A-4D2D-4DCE-9D5C-9CE94E20259C}"/>
              </a:ext>
            </a:extLst>
          </p:cNvPr>
          <p:cNvSpPr>
            <a:spLocks noGrp="1"/>
          </p:cNvSpPr>
          <p:nvPr>
            <p:ph type="subTitle" idx="1"/>
          </p:nvPr>
        </p:nvSpPr>
        <p:spPr/>
        <p:txBody>
          <a:bodyPr/>
          <a:lstStyle/>
          <a:p>
            <a:endParaRPr lang="pt-BR"/>
          </a:p>
        </p:txBody>
      </p:sp>
      <p:pic>
        <p:nvPicPr>
          <p:cNvPr id="5" name="Imagem 4">
            <a:extLst>
              <a:ext uri="{FF2B5EF4-FFF2-40B4-BE49-F238E27FC236}">
                <a16:creationId xmlns:a16="http://schemas.microsoft.com/office/drawing/2014/main" id="{89057F5E-54A6-4DD6-BC79-68AAD69C56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Imagem 6">
            <a:extLst>
              <a:ext uri="{FF2B5EF4-FFF2-40B4-BE49-F238E27FC236}">
                <a16:creationId xmlns:a16="http://schemas.microsoft.com/office/drawing/2014/main" id="{FB2ED37D-2DB4-4294-BD12-D86BC6EA3B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CaixaDeTexto 7">
            <a:extLst>
              <a:ext uri="{FF2B5EF4-FFF2-40B4-BE49-F238E27FC236}">
                <a16:creationId xmlns:a16="http://schemas.microsoft.com/office/drawing/2014/main" id="{3A8BA28E-25AF-40AF-B116-E9F34BAC24C8}"/>
              </a:ext>
            </a:extLst>
          </p:cNvPr>
          <p:cNvSpPr txBox="1"/>
          <p:nvPr/>
        </p:nvSpPr>
        <p:spPr>
          <a:xfrm>
            <a:off x="2266122" y="622852"/>
            <a:ext cx="6453808" cy="4339650"/>
          </a:xfrm>
          <a:prstGeom prst="rect">
            <a:avLst/>
          </a:prstGeom>
          <a:noFill/>
        </p:spPr>
        <p:txBody>
          <a:bodyPr wrap="square" rtlCol="0">
            <a:spAutoFit/>
          </a:bodyPr>
          <a:lstStyle/>
          <a:p>
            <a:r>
              <a:rPr lang="pt-BR" b="1" i="1" dirty="0"/>
              <a:t> </a:t>
            </a:r>
            <a:r>
              <a:rPr lang="pt-BR" sz="4400" b="1" i="1" dirty="0">
                <a:ln w="22225">
                  <a:solidFill>
                    <a:schemeClr val="accent2"/>
                  </a:solidFill>
                  <a:prstDash val="solid"/>
                </a:ln>
                <a:solidFill>
                  <a:schemeClr val="accent2">
                    <a:lumMod val="40000"/>
                    <a:lumOff val="60000"/>
                  </a:schemeClr>
                </a:solidFill>
              </a:rPr>
              <a:t>MAGISTRAL AGRADECER</a:t>
            </a:r>
          </a:p>
          <a:p>
            <a:endParaRPr lang="pt-BR" b="1" i="1" dirty="0">
              <a:ln w="22225">
                <a:solidFill>
                  <a:schemeClr val="accent2"/>
                </a:solidFill>
                <a:prstDash val="solid"/>
              </a:ln>
              <a:solidFill>
                <a:schemeClr val="accent2">
                  <a:lumMod val="40000"/>
                  <a:lumOff val="60000"/>
                </a:schemeClr>
              </a:solidFill>
            </a:endParaRPr>
          </a:p>
          <a:p>
            <a:r>
              <a:rPr lang="pt-BR" sz="2800" b="1" i="1" dirty="0">
                <a:ln w="22225">
                  <a:solidFill>
                    <a:schemeClr val="accent2"/>
                  </a:solidFill>
                  <a:prstDash val="solid"/>
                </a:ln>
                <a:solidFill>
                  <a:schemeClr val="accent2">
                    <a:lumMod val="40000"/>
                    <a:lumOff val="60000"/>
                  </a:schemeClr>
                </a:solidFill>
              </a:rPr>
              <a:t>CRÔNICA</a:t>
            </a:r>
          </a:p>
          <a:p>
            <a:r>
              <a:rPr lang="pt-BR" sz="2800" b="1" i="1" dirty="0">
                <a:ln w="22225">
                  <a:solidFill>
                    <a:schemeClr val="accent2"/>
                  </a:solidFill>
                  <a:prstDash val="solid"/>
                </a:ln>
                <a:solidFill>
                  <a:schemeClr val="accent2">
                    <a:lumMod val="40000"/>
                    <a:lumOff val="60000"/>
                  </a:schemeClr>
                </a:solidFill>
              </a:rPr>
              <a:t>NORMA AP SILVEIRA DE MORAES</a:t>
            </a:r>
          </a:p>
          <a:p>
            <a:endParaRPr lang="pt-BR" sz="2800" b="1" i="1" dirty="0">
              <a:ln w="22225">
                <a:solidFill>
                  <a:schemeClr val="accent2"/>
                </a:solidFill>
                <a:prstDash val="solid"/>
              </a:ln>
              <a:solidFill>
                <a:schemeClr val="accent2">
                  <a:lumMod val="40000"/>
                  <a:lumOff val="60000"/>
                </a:schemeClr>
              </a:solidFill>
            </a:endParaRPr>
          </a:p>
          <a:p>
            <a:r>
              <a:rPr lang="pt-BR" sz="2800" b="1" i="1" dirty="0">
                <a:ln w="22225">
                  <a:solidFill>
                    <a:schemeClr val="accent2"/>
                  </a:solidFill>
                  <a:prstDash val="solid"/>
                </a:ln>
                <a:solidFill>
                  <a:schemeClr val="accent2">
                    <a:lumMod val="40000"/>
                    <a:lumOff val="60000"/>
                  </a:schemeClr>
                </a:solidFill>
              </a:rPr>
              <a:t>DIVULGAÇÃO</a:t>
            </a:r>
          </a:p>
          <a:p>
            <a:r>
              <a:rPr lang="pt-BR" sz="2800" b="1" i="1" dirty="0">
                <a:ln w="22225">
                  <a:solidFill>
                    <a:schemeClr val="accent2"/>
                  </a:solidFill>
                  <a:prstDash val="solid"/>
                </a:ln>
                <a:solidFill>
                  <a:schemeClr val="accent2">
                    <a:lumMod val="40000"/>
                    <a:lumOff val="60000"/>
                  </a:schemeClr>
                </a:solidFill>
              </a:rPr>
              <a:t>NORMA SILVEIRA MORAES SLIDES</a:t>
            </a:r>
          </a:p>
          <a:p>
            <a:r>
              <a:rPr lang="pt-BR" sz="2800" b="1" i="1" dirty="0">
                <a:ln w="22225">
                  <a:solidFill>
                    <a:schemeClr val="accent2"/>
                  </a:solidFill>
                  <a:prstDash val="solid"/>
                </a:ln>
                <a:solidFill>
                  <a:schemeClr val="accent2">
                    <a:lumMod val="40000"/>
                    <a:lumOff val="60000"/>
                  </a:schemeClr>
                </a:solidFill>
              </a:rPr>
              <a:t>WWW.SERGRASAN.COM</a:t>
            </a:r>
          </a:p>
          <a:p>
            <a:endParaRPr lang="pt-BR" sz="2800" b="1" i="1" dirty="0">
              <a:ln w="22225">
                <a:solidFill>
                  <a:schemeClr val="accent2"/>
                </a:solidFill>
                <a:prstDash val="solid"/>
              </a:ln>
              <a:solidFill>
                <a:schemeClr val="accent2">
                  <a:lumMod val="40000"/>
                  <a:lumOff val="60000"/>
                </a:schemeClr>
              </a:solidFill>
            </a:endParaRPr>
          </a:p>
          <a:p>
            <a:endParaRPr lang="pt-BR" dirty="0"/>
          </a:p>
        </p:txBody>
      </p:sp>
    </p:spTree>
    <p:extLst>
      <p:ext uri="{BB962C8B-B14F-4D97-AF65-F5344CB8AC3E}">
        <p14:creationId xmlns:p14="http://schemas.microsoft.com/office/powerpoint/2010/main" val="3494825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sndAc>
          <p:stSnd loop="1">
            <p:snd r:embed="rId2" name="andre_rieu-amigos_para_siempre.wav"/>
          </p:stSnd>
        </p:sndAc>
      </p:transition>
    </mc:Choice>
    <mc:Fallback xmlns="">
      <p:transition spd="slow" advClick="0" advTm="15000">
        <p:fade/>
        <p:sndAc>
          <p:stSnd loop="1">
            <p:snd r:embed="rId4" name="andre_rieu-amigos_para_siemp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by="(-#ppt_w*2)" calcmode="lin" valueType="num">
                                      <p:cBhvr rctx="PPT">
                                        <p:cTn id="7" dur="500" autoRev="1" fill="hold">
                                          <p:stCondLst>
                                            <p:cond delay="0"/>
                                          </p:stCondLst>
                                        </p:cTn>
                                        <p:tgtEl>
                                          <p:spTgt spid="8"/>
                                        </p:tgtEl>
                                        <p:attrNameLst>
                                          <p:attrName>ppt_w</p:attrName>
                                        </p:attrNameLst>
                                      </p:cBhvr>
                                    </p:anim>
                                    <p:anim by="(#ppt_w*0.50)" calcmode="lin" valueType="num">
                                      <p:cBhvr>
                                        <p:cTn id="8" dur="500" decel="50000" autoRev="1" fill="hold">
                                          <p:stCondLst>
                                            <p:cond delay="0"/>
                                          </p:stCondLst>
                                        </p:cTn>
                                        <p:tgtEl>
                                          <p:spTgt spid="8"/>
                                        </p:tgtEl>
                                        <p:attrNameLst>
                                          <p:attrName>ppt_x</p:attrName>
                                        </p:attrNameLst>
                                      </p:cBhvr>
                                    </p:anim>
                                    <p:anim from="(-#ppt_h/2)" to="(#ppt_y)" calcmode="lin" valueType="num">
                                      <p:cBhvr>
                                        <p:cTn id="9" dur="1000" fill="hold">
                                          <p:stCondLst>
                                            <p:cond delay="0"/>
                                          </p:stCondLst>
                                        </p:cTn>
                                        <p:tgtEl>
                                          <p:spTgt spid="8"/>
                                        </p:tgtEl>
                                        <p:attrNameLst>
                                          <p:attrName>ppt_y</p:attrName>
                                        </p:attrNameLst>
                                      </p:cBhvr>
                                    </p:anim>
                                    <p:animRot by="21600000">
                                      <p:cBhvr>
                                        <p:cTn id="10"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DBB13D-6FD4-440A-BA04-B04928CCD607}"/>
              </a:ext>
            </a:extLst>
          </p:cNvPr>
          <p:cNvSpPr>
            <a:spLocks noGrp="1"/>
          </p:cNvSpPr>
          <p:nvPr>
            <p:ph type="title"/>
          </p:nvPr>
        </p:nvSpPr>
        <p:spPr/>
        <p:txBody>
          <a:bodyPr/>
          <a:lstStyle/>
          <a:p>
            <a:endParaRPr lang="pt-BR"/>
          </a:p>
        </p:txBody>
      </p:sp>
      <p:pic>
        <p:nvPicPr>
          <p:cNvPr id="5" name="Espaço Reservado para Conteúdo 4">
            <a:extLst>
              <a:ext uri="{FF2B5EF4-FFF2-40B4-BE49-F238E27FC236}">
                <a16:creationId xmlns:a16="http://schemas.microsoft.com/office/drawing/2014/main" id="{04471B17-B71B-4F90-9FEF-2CECC00D499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6" name="CaixaDeTexto 5">
            <a:extLst>
              <a:ext uri="{FF2B5EF4-FFF2-40B4-BE49-F238E27FC236}">
                <a16:creationId xmlns:a16="http://schemas.microsoft.com/office/drawing/2014/main" id="{D4C48440-4A54-4646-881C-16ADFBB6AA1B}"/>
              </a:ext>
            </a:extLst>
          </p:cNvPr>
          <p:cNvSpPr txBox="1"/>
          <p:nvPr/>
        </p:nvSpPr>
        <p:spPr>
          <a:xfrm>
            <a:off x="1802296" y="662609"/>
            <a:ext cx="6321287" cy="3046988"/>
          </a:xfrm>
          <a:prstGeom prst="rect">
            <a:avLst/>
          </a:prstGeom>
          <a:noFill/>
        </p:spPr>
        <p:txBody>
          <a:bodyPr wrap="square" rtlCol="0">
            <a:spAutoFit/>
          </a:bodyPr>
          <a:lstStyle/>
          <a:p>
            <a:r>
              <a:rPr lang="pt-BR" sz="3200" b="1" i="1" dirty="0">
                <a:ln w="22225">
                  <a:solidFill>
                    <a:schemeClr val="accent2"/>
                  </a:solidFill>
                  <a:prstDash val="solid"/>
                </a:ln>
                <a:solidFill>
                  <a:schemeClr val="accent2">
                    <a:lumMod val="40000"/>
                    <a:lumOff val="60000"/>
                  </a:schemeClr>
                </a:solidFill>
              </a:rPr>
              <a:t>A gratidão é um sentimento pleno, que nasce com a emoção de sentir-se feliz, seja com as graças de Deus, seja com a felicidade de receber alguma coisa, alguma dádiva, alguma coisa de outro alguém. </a:t>
            </a:r>
            <a:endParaRPr lang="pt-BR" sz="32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3854460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71B8F1-C5F7-4343-AE9B-F9EEA7E003FA}"/>
              </a:ext>
            </a:extLst>
          </p:cNvPr>
          <p:cNvSpPr>
            <a:spLocks noGrp="1"/>
          </p:cNvSpPr>
          <p:nvPr>
            <p:ph type="title"/>
          </p:nvPr>
        </p:nvSpPr>
        <p:spPr/>
        <p:txBody>
          <a:bodyPr/>
          <a:lstStyle/>
          <a:p>
            <a:endParaRPr lang="pt-BR"/>
          </a:p>
        </p:txBody>
      </p:sp>
      <p:pic>
        <p:nvPicPr>
          <p:cNvPr id="5" name="Espaço Reservado para Conteúdo 4">
            <a:extLst>
              <a:ext uri="{FF2B5EF4-FFF2-40B4-BE49-F238E27FC236}">
                <a16:creationId xmlns:a16="http://schemas.microsoft.com/office/drawing/2014/main" id="{5AA2388F-F2A8-47AD-B616-108A129069D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024730" cy="6858000"/>
          </a:xfrm>
        </p:spPr>
      </p:pic>
      <p:sp>
        <p:nvSpPr>
          <p:cNvPr id="6" name="CaixaDeTexto 5">
            <a:extLst>
              <a:ext uri="{FF2B5EF4-FFF2-40B4-BE49-F238E27FC236}">
                <a16:creationId xmlns:a16="http://schemas.microsoft.com/office/drawing/2014/main" id="{131340D2-1C48-459B-A57B-20426B2CC6B6}"/>
              </a:ext>
            </a:extLst>
          </p:cNvPr>
          <p:cNvSpPr txBox="1"/>
          <p:nvPr/>
        </p:nvSpPr>
        <p:spPr>
          <a:xfrm>
            <a:off x="2107096" y="808383"/>
            <a:ext cx="5393634" cy="3108543"/>
          </a:xfrm>
          <a:prstGeom prst="rect">
            <a:avLst/>
          </a:prstGeom>
          <a:noFill/>
        </p:spPr>
        <p:txBody>
          <a:bodyPr wrap="square" rtlCol="0">
            <a:spAutoFit/>
          </a:bodyPr>
          <a:lstStyle/>
          <a:p>
            <a:r>
              <a:rPr lang="pt-BR" sz="2800" b="1" i="1" dirty="0">
                <a:ln w="22225">
                  <a:solidFill>
                    <a:schemeClr val="accent2"/>
                  </a:solidFill>
                  <a:prstDash val="solid"/>
                </a:ln>
                <a:solidFill>
                  <a:schemeClr val="accent2">
                    <a:lumMod val="40000"/>
                    <a:lumOff val="60000"/>
                  </a:schemeClr>
                </a:solidFill>
              </a:rPr>
              <a:t>Gratidão por alguma ajuda, pelo bom dia, pelo sorriso amigo, pelo abraço carinhoso. Gratidão por um boa noite de descanso, pelo novo dia que se recebe de presente, pela proteção Cósmica, pelos dons que recebeu ao nascer...</a:t>
            </a:r>
            <a:endParaRPr lang="pt-BR" sz="28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8612763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1E2551-EFAF-4F7A-AE9D-E50B404EFBCA}"/>
              </a:ext>
            </a:extLst>
          </p:cNvPr>
          <p:cNvSpPr>
            <a:spLocks noGrp="1"/>
          </p:cNvSpPr>
          <p:nvPr>
            <p:ph type="title"/>
          </p:nvPr>
        </p:nvSpPr>
        <p:spPr/>
        <p:txBody>
          <a:bodyPr/>
          <a:lstStyle/>
          <a:p>
            <a:endParaRPr lang="pt-BR"/>
          </a:p>
        </p:txBody>
      </p:sp>
      <p:pic>
        <p:nvPicPr>
          <p:cNvPr id="5" name="Espaço Reservado para Conteúdo 4">
            <a:extLst>
              <a:ext uri="{FF2B5EF4-FFF2-40B4-BE49-F238E27FC236}">
                <a16:creationId xmlns:a16="http://schemas.microsoft.com/office/drawing/2014/main" id="{59757619-1727-4B2E-92B9-62980C47E4D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9144000" cy="6858000"/>
          </a:xfrm>
        </p:spPr>
      </p:pic>
      <p:sp>
        <p:nvSpPr>
          <p:cNvPr id="6" name="CaixaDeTexto 5">
            <a:extLst>
              <a:ext uri="{FF2B5EF4-FFF2-40B4-BE49-F238E27FC236}">
                <a16:creationId xmlns:a16="http://schemas.microsoft.com/office/drawing/2014/main" id="{07EEFF4D-F7CA-4676-A8C6-81C743795AB9}"/>
              </a:ext>
            </a:extLst>
          </p:cNvPr>
          <p:cNvSpPr txBox="1"/>
          <p:nvPr/>
        </p:nvSpPr>
        <p:spPr>
          <a:xfrm>
            <a:off x="1987826" y="516835"/>
            <a:ext cx="5406887" cy="3539430"/>
          </a:xfrm>
          <a:prstGeom prst="rect">
            <a:avLst/>
          </a:prstGeom>
          <a:noFill/>
        </p:spPr>
        <p:txBody>
          <a:bodyPr wrap="square" rtlCol="0">
            <a:spAutoFit/>
          </a:bodyPr>
          <a:lstStyle/>
          <a:p>
            <a:r>
              <a:rPr lang="pt-BR" sz="2800" b="1" i="1" dirty="0">
                <a:ln w="22225">
                  <a:solidFill>
                    <a:schemeClr val="accent2"/>
                  </a:solidFill>
                  <a:prstDash val="solid"/>
                </a:ln>
                <a:solidFill>
                  <a:schemeClr val="accent2">
                    <a:lumMod val="40000"/>
                    <a:lumOff val="60000"/>
                  </a:schemeClr>
                </a:solidFill>
              </a:rPr>
              <a:t>pelo perdão, pela misericórdia Divina. Gratidão pelo lar que conseguiu montar, pela família que tem. A importância da gratidão é comovente em nossas almas, ela gera a prosperidade e toda energia positiva que necessitamos para viver. </a:t>
            </a:r>
            <a:endParaRPr lang="pt-BR" sz="28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915322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736550-4E25-4374-B157-27C53DC194E2}"/>
              </a:ext>
            </a:extLst>
          </p:cNvPr>
          <p:cNvSpPr>
            <a:spLocks noGrp="1"/>
          </p:cNvSpPr>
          <p:nvPr>
            <p:ph type="title"/>
          </p:nvPr>
        </p:nvSpPr>
        <p:spPr/>
        <p:txBody>
          <a:bodyPr/>
          <a:lstStyle/>
          <a:p>
            <a:endParaRPr lang="pt-BR"/>
          </a:p>
        </p:txBody>
      </p:sp>
      <p:pic>
        <p:nvPicPr>
          <p:cNvPr id="5" name="Espaço Reservado para Conteúdo 4">
            <a:extLst>
              <a:ext uri="{FF2B5EF4-FFF2-40B4-BE49-F238E27FC236}">
                <a16:creationId xmlns:a16="http://schemas.microsoft.com/office/drawing/2014/main" id="{3A61FC00-6921-48C7-972F-9A025B96D1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791" y="0"/>
            <a:ext cx="9568069" cy="6858000"/>
          </a:xfrm>
        </p:spPr>
      </p:pic>
      <p:sp>
        <p:nvSpPr>
          <p:cNvPr id="6" name="CaixaDeTexto 5">
            <a:extLst>
              <a:ext uri="{FF2B5EF4-FFF2-40B4-BE49-F238E27FC236}">
                <a16:creationId xmlns:a16="http://schemas.microsoft.com/office/drawing/2014/main" id="{28D832B7-E080-4756-93A4-5F24AACE9F19}"/>
              </a:ext>
            </a:extLst>
          </p:cNvPr>
          <p:cNvSpPr txBox="1"/>
          <p:nvPr/>
        </p:nvSpPr>
        <p:spPr>
          <a:xfrm>
            <a:off x="3048000" y="1152939"/>
            <a:ext cx="5155096" cy="2800767"/>
          </a:xfrm>
          <a:prstGeom prst="rect">
            <a:avLst/>
          </a:prstGeom>
          <a:noFill/>
        </p:spPr>
        <p:txBody>
          <a:bodyPr wrap="square" rtlCol="0">
            <a:spAutoFit/>
          </a:bodyPr>
          <a:lstStyle/>
          <a:p>
            <a:r>
              <a:rPr lang="pt-BR" sz="3600" b="1" i="1" dirty="0">
                <a:ln w="22225">
                  <a:solidFill>
                    <a:schemeClr val="accent2"/>
                  </a:solidFill>
                  <a:prstDash val="solid"/>
                </a:ln>
                <a:solidFill>
                  <a:schemeClr val="accent2">
                    <a:lumMod val="40000"/>
                    <a:lumOff val="60000"/>
                  </a:schemeClr>
                </a:solidFill>
              </a:rPr>
              <a:t>Essa</a:t>
            </a:r>
            <a:r>
              <a:rPr lang="pt-BR" sz="2800" b="1" i="1" dirty="0">
                <a:ln w="22225">
                  <a:solidFill>
                    <a:schemeClr val="accent2"/>
                  </a:solidFill>
                  <a:prstDash val="solid"/>
                </a:ln>
                <a:solidFill>
                  <a:schemeClr val="accent2">
                    <a:lumMod val="40000"/>
                    <a:lumOff val="60000"/>
                  </a:schemeClr>
                </a:solidFill>
              </a:rPr>
              <a:t> energia é geradora da força propulsora para o enfrentamento das vicissitudes da vida, para a superação e vitória de cada dia do ser e existir no mundo.</a:t>
            </a:r>
            <a:endParaRPr lang="pt-BR" sz="28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4866771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39372B-8DE3-46A4-BCF4-C51F9ED4B220}"/>
              </a:ext>
            </a:extLst>
          </p:cNvPr>
          <p:cNvSpPr>
            <a:spLocks noGrp="1"/>
          </p:cNvSpPr>
          <p:nvPr>
            <p:ph type="title"/>
          </p:nvPr>
        </p:nvSpPr>
        <p:spPr/>
        <p:txBody>
          <a:bodyPr/>
          <a:lstStyle/>
          <a:p>
            <a:endParaRPr lang="pt-BR"/>
          </a:p>
        </p:txBody>
      </p:sp>
      <p:pic>
        <p:nvPicPr>
          <p:cNvPr id="5" name="Espaço Reservado para Conteúdo 4">
            <a:extLst>
              <a:ext uri="{FF2B5EF4-FFF2-40B4-BE49-F238E27FC236}">
                <a16:creationId xmlns:a16="http://schemas.microsoft.com/office/drawing/2014/main" id="{F52C7603-D21E-44E5-84D3-9340091AE25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6" name="CaixaDeTexto 5">
            <a:extLst>
              <a:ext uri="{FF2B5EF4-FFF2-40B4-BE49-F238E27FC236}">
                <a16:creationId xmlns:a16="http://schemas.microsoft.com/office/drawing/2014/main" id="{BC8548CE-EF9E-45CD-B1D8-020688107D6D}"/>
              </a:ext>
            </a:extLst>
          </p:cNvPr>
          <p:cNvSpPr txBox="1"/>
          <p:nvPr/>
        </p:nvSpPr>
        <p:spPr>
          <a:xfrm>
            <a:off x="2451652" y="728870"/>
            <a:ext cx="5261113" cy="3539430"/>
          </a:xfrm>
          <a:prstGeom prst="rect">
            <a:avLst/>
          </a:prstGeom>
          <a:noFill/>
        </p:spPr>
        <p:txBody>
          <a:bodyPr wrap="square" rtlCol="0">
            <a:spAutoFit/>
          </a:bodyPr>
          <a:lstStyle/>
          <a:p>
            <a:r>
              <a:rPr lang="pt-BR" sz="3200" b="1" i="1" dirty="0">
                <a:ln w="22225">
                  <a:solidFill>
                    <a:schemeClr val="accent2"/>
                  </a:solidFill>
                  <a:prstDash val="solid"/>
                </a:ln>
                <a:solidFill>
                  <a:schemeClr val="accent2">
                    <a:lumMod val="40000"/>
                    <a:lumOff val="60000"/>
                  </a:schemeClr>
                </a:solidFill>
              </a:rPr>
              <a:t>A gratidão é a magia de fazer tudo se realizar, de fazer o sonho e o projeto dar certo, é muito bom pensar e agradecer antes de tudo acontecer, assim o universo vai conspirando </a:t>
            </a:r>
            <a:endParaRPr lang="pt-BR" sz="32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4108575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A9DA6F-20AA-42E2-90BE-5D2B68A92D1F}"/>
              </a:ext>
            </a:extLst>
          </p:cNvPr>
          <p:cNvSpPr>
            <a:spLocks noGrp="1"/>
          </p:cNvSpPr>
          <p:nvPr>
            <p:ph type="title"/>
          </p:nvPr>
        </p:nvSpPr>
        <p:spPr/>
        <p:txBody>
          <a:bodyPr/>
          <a:lstStyle/>
          <a:p>
            <a:endParaRPr lang="pt-BR"/>
          </a:p>
        </p:txBody>
      </p:sp>
      <p:pic>
        <p:nvPicPr>
          <p:cNvPr id="5" name="Espaço Reservado para Conteúdo 4">
            <a:extLst>
              <a:ext uri="{FF2B5EF4-FFF2-40B4-BE49-F238E27FC236}">
                <a16:creationId xmlns:a16="http://schemas.microsoft.com/office/drawing/2014/main" id="{EE355835-95BA-4E3B-9293-31769346F0C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051235" cy="6857999"/>
          </a:xfrm>
        </p:spPr>
      </p:pic>
      <p:sp>
        <p:nvSpPr>
          <p:cNvPr id="6" name="CaixaDeTexto 5">
            <a:extLst>
              <a:ext uri="{FF2B5EF4-FFF2-40B4-BE49-F238E27FC236}">
                <a16:creationId xmlns:a16="http://schemas.microsoft.com/office/drawing/2014/main" id="{53DCE412-C8AA-47EC-B268-BA2206AEECC8}"/>
              </a:ext>
            </a:extLst>
          </p:cNvPr>
          <p:cNvSpPr txBox="1"/>
          <p:nvPr/>
        </p:nvSpPr>
        <p:spPr>
          <a:xfrm>
            <a:off x="2160104" y="609600"/>
            <a:ext cx="5817705" cy="3539430"/>
          </a:xfrm>
          <a:prstGeom prst="rect">
            <a:avLst/>
          </a:prstGeom>
          <a:noFill/>
        </p:spPr>
        <p:txBody>
          <a:bodyPr wrap="square" rtlCol="0">
            <a:spAutoFit/>
          </a:bodyPr>
          <a:lstStyle/>
          <a:p>
            <a:r>
              <a:rPr lang="pt-BR" sz="3200" b="1" i="1" dirty="0">
                <a:ln w="22225">
                  <a:solidFill>
                    <a:schemeClr val="accent2"/>
                  </a:solidFill>
                  <a:prstDash val="solid"/>
                </a:ln>
                <a:solidFill>
                  <a:schemeClr val="accent2">
                    <a:lumMod val="40000"/>
                    <a:lumOff val="60000"/>
                  </a:schemeClr>
                </a:solidFill>
                <a:latin typeface="Arial Black" panose="020B0A04020102020204" pitchFamily="34" charset="0"/>
              </a:rPr>
              <a:t>favor de quem se sente grato em tempo integral. Agradecer é sentir a plenitude da vida do jeito que ela é, de acordo com a vontade de Deus que é amor e bem.</a:t>
            </a:r>
            <a:endParaRPr lang="pt-BR" sz="3200" b="1" dirty="0">
              <a:ln w="22225">
                <a:solidFill>
                  <a:schemeClr val="accent2"/>
                </a:solidFill>
                <a:prstDash val="solid"/>
              </a:ln>
              <a:solidFill>
                <a:schemeClr val="accent2">
                  <a:lumMod val="40000"/>
                  <a:lumOff val="60000"/>
                </a:schemeClr>
              </a:solidFill>
              <a:latin typeface="Arial Black" panose="020B0A04020102020204" pitchFamily="34" charset="0"/>
            </a:endParaRPr>
          </a:p>
        </p:txBody>
      </p:sp>
    </p:spTree>
    <p:extLst>
      <p:ext uri="{BB962C8B-B14F-4D97-AF65-F5344CB8AC3E}">
        <p14:creationId xmlns:p14="http://schemas.microsoft.com/office/powerpoint/2010/main" val="18211387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7A5D67-13A8-40DD-A0F5-2B713F9B71F0}"/>
              </a:ext>
            </a:extLst>
          </p:cNvPr>
          <p:cNvSpPr>
            <a:spLocks noGrp="1"/>
          </p:cNvSpPr>
          <p:nvPr>
            <p:ph type="title"/>
          </p:nvPr>
        </p:nvSpPr>
        <p:spPr/>
        <p:txBody>
          <a:bodyPr/>
          <a:lstStyle/>
          <a:p>
            <a:endParaRPr lang="pt-BR"/>
          </a:p>
        </p:txBody>
      </p:sp>
      <p:pic>
        <p:nvPicPr>
          <p:cNvPr id="5" name="Espaço Reservado para Conteúdo 4">
            <a:extLst>
              <a:ext uri="{FF2B5EF4-FFF2-40B4-BE49-F238E27FC236}">
                <a16:creationId xmlns:a16="http://schemas.microsoft.com/office/drawing/2014/main" id="{40EE15E2-424D-4389-9A1B-836187A4C72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7" name="CaixaDeTexto 6">
            <a:extLst>
              <a:ext uri="{FF2B5EF4-FFF2-40B4-BE49-F238E27FC236}">
                <a16:creationId xmlns:a16="http://schemas.microsoft.com/office/drawing/2014/main" id="{B4FC66D4-48FE-4E85-B433-EE075CB06202}"/>
              </a:ext>
            </a:extLst>
          </p:cNvPr>
          <p:cNvSpPr txBox="1"/>
          <p:nvPr/>
        </p:nvSpPr>
        <p:spPr>
          <a:xfrm>
            <a:off x="2120348" y="543339"/>
            <a:ext cx="5844209" cy="3046988"/>
          </a:xfrm>
          <a:prstGeom prst="rect">
            <a:avLst/>
          </a:prstGeom>
          <a:noFill/>
        </p:spPr>
        <p:txBody>
          <a:bodyPr wrap="square" rtlCol="0">
            <a:spAutoFit/>
          </a:bodyPr>
          <a:lstStyle/>
          <a:p>
            <a:r>
              <a:rPr lang="pt-BR" sz="3200" b="1" dirty="0">
                <a:ln w="22225">
                  <a:solidFill>
                    <a:schemeClr val="accent2"/>
                  </a:solidFill>
                  <a:prstDash val="solid"/>
                </a:ln>
                <a:solidFill>
                  <a:schemeClr val="accent2">
                    <a:lumMod val="40000"/>
                    <a:lumOff val="60000"/>
                  </a:schemeClr>
                </a:solidFill>
              </a:rPr>
              <a:t>Agradecer por estar vivo</a:t>
            </a:r>
          </a:p>
          <a:p>
            <a:r>
              <a:rPr lang="pt-BR" sz="3200" b="1" dirty="0">
                <a:ln w="22225">
                  <a:solidFill>
                    <a:schemeClr val="accent2"/>
                  </a:solidFill>
                  <a:prstDash val="solid"/>
                </a:ln>
                <a:solidFill>
                  <a:schemeClr val="accent2">
                    <a:lumMod val="40000"/>
                    <a:lumOff val="60000"/>
                  </a:schemeClr>
                </a:solidFill>
              </a:rPr>
              <a:t>Ter com o que sobreviver neste mundo caótico, agradecer pela </a:t>
            </a:r>
          </a:p>
          <a:p>
            <a:r>
              <a:rPr lang="pt-BR" sz="3200" b="1" dirty="0">
                <a:ln w="22225">
                  <a:solidFill>
                    <a:schemeClr val="accent2"/>
                  </a:solidFill>
                  <a:prstDash val="solid"/>
                </a:ln>
                <a:solidFill>
                  <a:schemeClr val="accent2">
                    <a:lumMod val="40000"/>
                    <a:lumOff val="60000"/>
                  </a:schemeClr>
                </a:solidFill>
              </a:rPr>
              <a:t>Família, pela saúde, pelos amigos</a:t>
            </a:r>
          </a:p>
          <a:p>
            <a:r>
              <a:rPr lang="pt-BR" sz="3200" b="1" dirty="0">
                <a:ln w="22225">
                  <a:solidFill>
                    <a:schemeClr val="accent2"/>
                  </a:solidFill>
                  <a:prstDash val="solid"/>
                </a:ln>
                <a:solidFill>
                  <a:schemeClr val="accent2">
                    <a:lumMod val="40000"/>
                    <a:lumOff val="60000"/>
                  </a:schemeClr>
                </a:solidFill>
              </a:rPr>
              <a:t>Pela proteção de cada dia, pelas</a:t>
            </a:r>
          </a:p>
          <a:p>
            <a:r>
              <a:rPr lang="pt-BR" sz="3200" b="1" dirty="0">
                <a:ln w="22225">
                  <a:solidFill>
                    <a:schemeClr val="accent2"/>
                  </a:solidFill>
                  <a:prstDash val="solid"/>
                </a:ln>
                <a:solidFill>
                  <a:schemeClr val="accent2">
                    <a:lumMod val="40000"/>
                    <a:lumOff val="60000"/>
                  </a:schemeClr>
                </a:solidFill>
              </a:rPr>
              <a:t>Bençãos recebidas...</a:t>
            </a:r>
          </a:p>
        </p:txBody>
      </p:sp>
    </p:spTree>
    <p:extLst>
      <p:ext uri="{BB962C8B-B14F-4D97-AF65-F5344CB8AC3E}">
        <p14:creationId xmlns:p14="http://schemas.microsoft.com/office/powerpoint/2010/main" val="2226186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3E0E04-7B91-4519-ACC0-A57409A3622E}"/>
              </a:ext>
            </a:extLst>
          </p:cNvPr>
          <p:cNvSpPr>
            <a:spLocks noGrp="1"/>
          </p:cNvSpPr>
          <p:nvPr>
            <p:ph type="title"/>
          </p:nvPr>
        </p:nvSpPr>
        <p:spPr/>
        <p:txBody>
          <a:bodyPr/>
          <a:lstStyle/>
          <a:p>
            <a:endParaRPr lang="pt-BR"/>
          </a:p>
        </p:txBody>
      </p:sp>
      <p:pic>
        <p:nvPicPr>
          <p:cNvPr id="5" name="Espaço Reservado para Conteúdo 4">
            <a:extLst>
              <a:ext uri="{FF2B5EF4-FFF2-40B4-BE49-F238E27FC236}">
                <a16:creationId xmlns:a16="http://schemas.microsoft.com/office/drawing/2014/main" id="{DF6EB3B9-9ECD-4599-B488-A6798276B3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765" y="0"/>
            <a:ext cx="9382539" cy="6858000"/>
          </a:xfrm>
        </p:spPr>
      </p:pic>
      <p:sp>
        <p:nvSpPr>
          <p:cNvPr id="6" name="CaixaDeTexto 5">
            <a:extLst>
              <a:ext uri="{FF2B5EF4-FFF2-40B4-BE49-F238E27FC236}">
                <a16:creationId xmlns:a16="http://schemas.microsoft.com/office/drawing/2014/main" id="{43C58B3D-A997-405C-9ED7-4852EE498467}"/>
              </a:ext>
            </a:extLst>
          </p:cNvPr>
          <p:cNvSpPr txBox="1"/>
          <p:nvPr/>
        </p:nvSpPr>
        <p:spPr>
          <a:xfrm>
            <a:off x="2040835" y="874643"/>
            <a:ext cx="5340626" cy="3108543"/>
          </a:xfrm>
          <a:prstGeom prst="rect">
            <a:avLst/>
          </a:prstGeom>
          <a:noFill/>
        </p:spPr>
        <p:txBody>
          <a:bodyPr wrap="square" rtlCol="0">
            <a:spAutoFit/>
          </a:bodyPr>
          <a:lstStyle/>
          <a:p>
            <a:r>
              <a:rPr lang="pt-BR" sz="2800" b="1" i="1" dirty="0">
                <a:ln w="22225">
                  <a:solidFill>
                    <a:schemeClr val="accent2"/>
                  </a:solidFill>
                  <a:prstDash val="solid"/>
                </a:ln>
                <a:solidFill>
                  <a:schemeClr val="accent2">
                    <a:lumMod val="40000"/>
                    <a:lumOff val="60000"/>
                  </a:schemeClr>
                </a:solidFill>
              </a:rPr>
              <a:t>A importância do agradecimento é louvar e dar glória a Deus pelo ontem, pelo hoje e antecipadamente pelo futuro, assim a vida vai acontecendo com as nuances das bençãos Cósmicas, com a conexão com o Divino</a:t>
            </a:r>
            <a:r>
              <a:rPr lang="pt-BR" b="1" i="1" dirty="0"/>
              <a:t>.</a:t>
            </a:r>
            <a:endParaRPr lang="pt-BR" dirty="0"/>
          </a:p>
        </p:txBody>
      </p:sp>
    </p:spTree>
    <p:extLst>
      <p:ext uri="{BB962C8B-B14F-4D97-AF65-F5344CB8AC3E}">
        <p14:creationId xmlns:p14="http://schemas.microsoft.com/office/powerpoint/2010/main" val="37435138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C3DFA7-C1C9-4BC2-9538-D5840B3208C3}"/>
              </a:ext>
            </a:extLst>
          </p:cNvPr>
          <p:cNvSpPr>
            <a:spLocks noGrp="1"/>
          </p:cNvSpPr>
          <p:nvPr>
            <p:ph type="title"/>
          </p:nvPr>
        </p:nvSpPr>
        <p:spPr/>
        <p:txBody>
          <a:bodyPr/>
          <a:lstStyle/>
          <a:p>
            <a:endParaRPr lang="pt-BR"/>
          </a:p>
        </p:txBody>
      </p:sp>
      <p:pic>
        <p:nvPicPr>
          <p:cNvPr id="5" name="Espaço Reservado para Conteúdo 4">
            <a:extLst>
              <a:ext uri="{FF2B5EF4-FFF2-40B4-BE49-F238E27FC236}">
                <a16:creationId xmlns:a16="http://schemas.microsoft.com/office/drawing/2014/main" id="{4FC558C2-3FF0-41FE-85E8-DB2188E7F3A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1548" y="0"/>
            <a:ext cx="9435547" cy="6970643"/>
          </a:xfrm>
        </p:spPr>
      </p:pic>
      <p:sp>
        <p:nvSpPr>
          <p:cNvPr id="6" name="CaixaDeTexto 5">
            <a:extLst>
              <a:ext uri="{FF2B5EF4-FFF2-40B4-BE49-F238E27FC236}">
                <a16:creationId xmlns:a16="http://schemas.microsoft.com/office/drawing/2014/main" id="{97BB7CFF-A428-493F-9B48-4042279DED8E}"/>
              </a:ext>
            </a:extLst>
          </p:cNvPr>
          <p:cNvSpPr txBox="1"/>
          <p:nvPr/>
        </p:nvSpPr>
        <p:spPr>
          <a:xfrm>
            <a:off x="1669774" y="463826"/>
            <a:ext cx="6665843" cy="4339650"/>
          </a:xfrm>
          <a:prstGeom prst="rect">
            <a:avLst/>
          </a:prstGeom>
          <a:noFill/>
        </p:spPr>
        <p:txBody>
          <a:bodyPr wrap="square" rtlCol="0">
            <a:spAutoFit/>
          </a:bodyPr>
          <a:lstStyle/>
          <a:p>
            <a:r>
              <a:rPr lang="pt-BR" sz="2400" b="1" i="1" dirty="0">
                <a:ln w="22225">
                  <a:solidFill>
                    <a:schemeClr val="accent2"/>
                  </a:solidFill>
                  <a:prstDash val="solid"/>
                </a:ln>
                <a:solidFill>
                  <a:schemeClr val="accent2">
                    <a:lumMod val="40000"/>
                    <a:lumOff val="60000"/>
                  </a:schemeClr>
                </a:solidFill>
              </a:rPr>
              <a:t>MAGISTRAL AGRADECER</a:t>
            </a:r>
          </a:p>
          <a:p>
            <a:endParaRPr lang="pt-BR" b="1" i="1" dirty="0">
              <a:ln w="22225">
                <a:solidFill>
                  <a:schemeClr val="accent2"/>
                </a:solidFill>
                <a:prstDash val="solid"/>
              </a:ln>
              <a:solidFill>
                <a:schemeClr val="accent2">
                  <a:lumMod val="40000"/>
                  <a:lumOff val="60000"/>
                </a:schemeClr>
              </a:solidFill>
            </a:endParaRPr>
          </a:p>
          <a:p>
            <a:r>
              <a:rPr lang="pt-BR" b="1" i="1" dirty="0">
                <a:ln w="22225">
                  <a:solidFill>
                    <a:schemeClr val="accent2"/>
                  </a:solidFill>
                  <a:prstDash val="solid"/>
                </a:ln>
                <a:solidFill>
                  <a:schemeClr val="accent2">
                    <a:lumMod val="40000"/>
                    <a:lumOff val="60000"/>
                  </a:schemeClr>
                </a:solidFill>
              </a:rPr>
              <a:t>CRÔNICA e FORMATAÇÃO</a:t>
            </a:r>
          </a:p>
          <a:p>
            <a:r>
              <a:rPr lang="pt-BR" b="1" i="1" dirty="0">
                <a:ln w="22225">
                  <a:solidFill>
                    <a:schemeClr val="accent2"/>
                  </a:solidFill>
                  <a:prstDash val="solid"/>
                </a:ln>
                <a:solidFill>
                  <a:schemeClr val="accent2">
                    <a:lumMod val="40000"/>
                    <a:lumOff val="60000"/>
                  </a:schemeClr>
                </a:solidFill>
              </a:rPr>
              <a:t>NORMA AP SILVEIRA DE MORAES</a:t>
            </a:r>
          </a:p>
          <a:p>
            <a:r>
              <a:rPr lang="pt-BR" b="1" i="1" dirty="0">
                <a:ln w="22225">
                  <a:solidFill>
                    <a:schemeClr val="accent2"/>
                  </a:solidFill>
                  <a:prstDash val="solid"/>
                </a:ln>
                <a:solidFill>
                  <a:schemeClr val="accent2">
                    <a:lumMod val="40000"/>
                    <a:lumOff val="60000"/>
                  </a:schemeClr>
                </a:solidFill>
              </a:rPr>
              <a:t>MÚSICA: ANDRÉ RIEL AMIGOS PARA SEMPRE</a:t>
            </a:r>
          </a:p>
          <a:p>
            <a:endParaRPr lang="pt-BR" b="1" i="1" dirty="0">
              <a:ln w="22225">
                <a:solidFill>
                  <a:schemeClr val="accent2"/>
                </a:solidFill>
                <a:prstDash val="solid"/>
              </a:ln>
              <a:solidFill>
                <a:schemeClr val="accent2">
                  <a:lumMod val="40000"/>
                  <a:lumOff val="60000"/>
                </a:schemeClr>
              </a:solidFill>
            </a:endParaRPr>
          </a:p>
          <a:p>
            <a:r>
              <a:rPr lang="pt-BR" b="1" i="1" dirty="0">
                <a:ln w="22225">
                  <a:solidFill>
                    <a:schemeClr val="accent2"/>
                  </a:solidFill>
                  <a:prstDash val="solid"/>
                </a:ln>
                <a:solidFill>
                  <a:schemeClr val="accent2">
                    <a:lumMod val="40000"/>
                    <a:lumOff val="60000"/>
                  </a:schemeClr>
                </a:solidFill>
              </a:rPr>
              <a:t>DIVULGAÇÃO</a:t>
            </a:r>
          </a:p>
          <a:p>
            <a:r>
              <a:rPr lang="pt-BR" b="1" i="1" dirty="0">
                <a:ln w="22225">
                  <a:solidFill>
                    <a:schemeClr val="accent2"/>
                  </a:solidFill>
                  <a:prstDash val="solid"/>
                </a:ln>
                <a:solidFill>
                  <a:schemeClr val="accent2">
                    <a:lumMod val="40000"/>
                    <a:lumOff val="60000"/>
                  </a:schemeClr>
                </a:solidFill>
                <a:hlinkClick r:id="rId3"/>
              </a:rPr>
              <a:t>WWW.NORMASILVEIRAMORAES.RECANTODASLETRAS.COM.BR</a:t>
            </a:r>
            <a:endParaRPr lang="pt-BR" b="1" i="1" dirty="0">
              <a:ln w="22225">
                <a:solidFill>
                  <a:schemeClr val="accent2"/>
                </a:solidFill>
                <a:prstDash val="solid"/>
              </a:ln>
              <a:solidFill>
                <a:schemeClr val="accent2">
                  <a:lumMod val="40000"/>
                  <a:lumOff val="60000"/>
                </a:schemeClr>
              </a:solidFill>
            </a:endParaRPr>
          </a:p>
          <a:p>
            <a:endParaRPr lang="pt-BR" b="1" i="1" dirty="0">
              <a:ln w="22225">
                <a:solidFill>
                  <a:schemeClr val="accent2"/>
                </a:solidFill>
                <a:prstDash val="solid"/>
              </a:ln>
              <a:solidFill>
                <a:schemeClr val="accent2">
                  <a:lumMod val="40000"/>
                  <a:lumOff val="60000"/>
                </a:schemeClr>
              </a:solidFill>
            </a:endParaRPr>
          </a:p>
          <a:p>
            <a:r>
              <a:rPr lang="pt-BR" b="1" i="1" dirty="0">
                <a:ln w="22225">
                  <a:solidFill>
                    <a:schemeClr val="accent2"/>
                  </a:solidFill>
                  <a:prstDash val="solid"/>
                </a:ln>
                <a:solidFill>
                  <a:schemeClr val="accent2">
                    <a:lumMod val="40000"/>
                    <a:lumOff val="60000"/>
                  </a:schemeClr>
                </a:solidFill>
              </a:rPr>
              <a:t>NORMA NATUREZA SLIDES</a:t>
            </a:r>
          </a:p>
          <a:p>
            <a:r>
              <a:rPr lang="pt-BR" b="1" i="1" dirty="0">
                <a:ln w="22225">
                  <a:solidFill>
                    <a:schemeClr val="accent2"/>
                  </a:solidFill>
                  <a:prstDash val="solid"/>
                </a:ln>
                <a:solidFill>
                  <a:schemeClr val="accent2">
                    <a:lumMod val="40000"/>
                    <a:lumOff val="60000"/>
                  </a:schemeClr>
                </a:solidFill>
              </a:rPr>
              <a:t>NORMA EXPERIMENTAIS POÉTICOS SLIDES</a:t>
            </a:r>
          </a:p>
          <a:p>
            <a:r>
              <a:rPr lang="pt-BR" b="1" i="1" dirty="0">
                <a:ln w="22225">
                  <a:solidFill>
                    <a:schemeClr val="accent2"/>
                  </a:solidFill>
                  <a:prstDash val="solid"/>
                </a:ln>
                <a:solidFill>
                  <a:schemeClr val="accent2">
                    <a:lumMod val="40000"/>
                    <a:lumOff val="60000"/>
                  </a:schemeClr>
                </a:solidFill>
              </a:rPr>
              <a:t>NORMA SILVEIRA MORAES SLIDES</a:t>
            </a:r>
          </a:p>
          <a:p>
            <a:r>
              <a:rPr lang="pt-BR" b="1" i="1" dirty="0">
                <a:ln w="22225">
                  <a:solidFill>
                    <a:schemeClr val="accent2"/>
                  </a:solidFill>
                  <a:prstDash val="solid"/>
                </a:ln>
                <a:solidFill>
                  <a:schemeClr val="accent2">
                    <a:lumMod val="40000"/>
                    <a:lumOff val="60000"/>
                  </a:schemeClr>
                </a:solidFill>
                <a:hlinkClick r:id="rId4"/>
              </a:rPr>
              <a:t>WWW.SERGRASAN.COM</a:t>
            </a:r>
            <a:endParaRPr lang="pt-BR" b="1" i="1" dirty="0">
              <a:ln w="22225">
                <a:solidFill>
                  <a:schemeClr val="accent2"/>
                </a:solidFill>
                <a:prstDash val="solid"/>
              </a:ln>
              <a:solidFill>
                <a:schemeClr val="accent2">
                  <a:lumMod val="40000"/>
                  <a:lumOff val="60000"/>
                </a:schemeClr>
              </a:solidFill>
            </a:endParaRPr>
          </a:p>
          <a:p>
            <a:endParaRPr lang="pt-BR" b="1" i="1" dirty="0">
              <a:ln w="22225">
                <a:solidFill>
                  <a:schemeClr val="accent2"/>
                </a:solidFill>
                <a:prstDash val="solid"/>
              </a:ln>
              <a:solidFill>
                <a:schemeClr val="accent2">
                  <a:lumMod val="40000"/>
                  <a:lumOff val="60000"/>
                </a:schemeClr>
              </a:solidFill>
            </a:endParaRPr>
          </a:p>
          <a:p>
            <a:endParaRPr lang="pt-BR" b="1" i="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536539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625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365</Words>
  <Application>Microsoft Office PowerPoint</Application>
  <PresentationFormat>Apresentação na tela (4:3)</PresentationFormat>
  <Paragraphs>33</Paragraphs>
  <Slides>10</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10</vt:i4>
      </vt:variant>
    </vt:vector>
  </HeadingPairs>
  <TitlesOfParts>
    <vt:vector size="15" baseType="lpstr">
      <vt:lpstr>Arial</vt:lpstr>
      <vt:lpstr>Arial Black</vt:lpstr>
      <vt:lpstr>Calibri</vt:lpstr>
      <vt:lpstr>Calibri Light</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 moraes</dc:creator>
  <cp:lastModifiedBy>norma moraes</cp:lastModifiedBy>
  <cp:revision>6</cp:revision>
  <dcterms:created xsi:type="dcterms:W3CDTF">2020-12-14T22:46:08Z</dcterms:created>
  <dcterms:modified xsi:type="dcterms:W3CDTF">2020-12-14T23:26:54Z</dcterms:modified>
</cp:coreProperties>
</file>