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modernComment_103_8A0C86E8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7" r:id="rId7"/>
    <p:sldId id="259" r:id="rId8"/>
    <p:sldId id="261" r:id="rId9"/>
    <p:sldId id="262" r:id="rId10"/>
    <p:sldId id="263" r:id="rId11"/>
    <p:sldId id="265" r:id="rId1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9D34761-3855-A5EB-4619-76EE8CB8D14A}" name="NORMA APARECIDA SILVEIRA DE MORAES" initials="NASDM" userId="f437f659d50aed01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03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>
      <p:cViewPr varScale="1">
        <p:scale>
          <a:sx n="69" d="100"/>
          <a:sy n="69" d="100"/>
        </p:scale>
        <p:origin x="188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omments/modernComment_103_8A0C86E8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87A06FFB-A22D-4DF3-9649-45DA730C8758}" authorId="{09D34761-3855-A5EB-4619-76EE8CB8D14A}" created="2021-12-16T13:45:55.963">
    <pc:sldMkLst xmlns:pc="http://schemas.microsoft.com/office/powerpoint/2013/main/command">
      <pc:docMk/>
      <pc:sldMk cId="2316076776" sldId="259"/>
    </pc:sldMkLst>
    <p188:txBody>
      <a:bodyPr/>
      <a:lstStyle/>
      <a:p>
        <a:r>
          <a:rPr lang="pt-BR"/>
          <a:t>MENSAGENS PARA O NATAL
</a:t>
        </a:r>
      </a:p>
    </p188:txBody>
  </p188:cm>
</p188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C05991-869B-4E07-B81E-532F53DDF16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F3E9DA-9227-4634-BD29-C3014E3F726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BFD275-ED1D-4F81-B535-89790F1D45B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78203B-D298-4916-9FDB-5381B2A2CEDA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6AE64B-6360-45F5-99B1-4067B6D15AA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FE9F82-2D7A-4239-B84D-940873FF555D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0B10F-F857-4671-9E36-02E47568CA94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60503-37B3-43AB-8765-2B35B07C749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0EED3B-B6FE-4E57-A1DC-12784FFBDF0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F88BBD-AA5B-436F-9131-2C515C1D041C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9C2FAF-32B2-4BD3-B14A-6228C4EB2820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03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E441999-00D2-45F4-A0F6-DE9BFF163786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microsoft.com/office/2018/10/relationships/comments" Target="../comments/modernComment_103_8A0C86E8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D0303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pic>
        <p:nvPicPr>
          <p:cNvPr id="2057" name="Picture 9" descr="j0440264"/>
          <p:cNvPicPr>
            <a:picLocks noChangeAspect="1" noChangeArrowheads="1"/>
          </p:cNvPicPr>
          <p:nvPr/>
        </p:nvPicPr>
        <p:blipFill>
          <a:blip r:embed="rId3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5864225" cy="6858000"/>
          </a:xfrm>
          <a:prstGeom prst="rect">
            <a:avLst/>
          </a:prstGeom>
          <a:noFill/>
        </p:spPr>
      </p:pic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3203848" y="-25731"/>
            <a:ext cx="6100489" cy="6858000"/>
          </a:xfrm>
          <a:prstGeom prst="rect">
            <a:avLst/>
          </a:prstGeom>
          <a:solidFill>
            <a:srgbClr val="CD0303"/>
          </a:solidFill>
          <a:ln w="9525">
            <a:solidFill>
              <a:srgbClr val="CD030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3059832" y="1340769"/>
            <a:ext cx="6084168" cy="1944216"/>
          </a:xfrm>
        </p:spPr>
        <p:txBody>
          <a:bodyPr/>
          <a:lstStyle/>
          <a:p>
            <a:r>
              <a:rPr lang="pt-BR" sz="3600" b="1" dirty="0">
                <a:solidFill>
                  <a:srgbClr val="FFFF00"/>
                </a:solidFill>
              </a:rPr>
              <a:t>Mensagens de Natal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PARA LER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3300761" y="2798956"/>
            <a:ext cx="5843239" cy="990407"/>
          </a:xfrm>
        </p:spPr>
        <p:txBody>
          <a:bodyPr/>
          <a:lstStyle/>
          <a:p>
            <a:pPr marL="0" indent="0">
              <a:buNone/>
            </a:pPr>
            <a:endParaRPr lang="pt-BR" sz="2400" dirty="0"/>
          </a:p>
          <a:p>
            <a:pPr marL="0" indent="0">
              <a:buNone/>
            </a:pPr>
            <a:r>
              <a:rPr lang="pt-BR" sz="2800" b="1" dirty="0">
                <a:solidFill>
                  <a:srgbClr val="00B0F0"/>
                </a:solidFill>
              </a:rPr>
              <a:t>Apresentação</a:t>
            </a:r>
          </a:p>
          <a:p>
            <a:pPr marL="0" indent="0">
              <a:buNone/>
            </a:pPr>
            <a:r>
              <a:rPr lang="pt-BR" sz="2800" b="1" dirty="0">
                <a:solidFill>
                  <a:srgbClr val="00B0F0"/>
                </a:solidFill>
              </a:rPr>
              <a:t>Norma A Silveira de Moraes</a:t>
            </a:r>
          </a:p>
          <a:p>
            <a:pPr marL="0" indent="0">
              <a:buNone/>
            </a:pPr>
            <a:r>
              <a:rPr lang="pt-BR" sz="2800" b="1" dirty="0">
                <a:solidFill>
                  <a:srgbClr val="00B0F0"/>
                </a:solidFill>
              </a:rPr>
              <a:t>Divulgação</a:t>
            </a:r>
          </a:p>
          <a:p>
            <a:pPr marL="0" indent="0">
              <a:buNone/>
            </a:pPr>
            <a:r>
              <a:rPr lang="pt-BR" sz="2800" b="1" dirty="0">
                <a:solidFill>
                  <a:srgbClr val="00B0F0"/>
                </a:solidFill>
              </a:rPr>
              <a:t>Norma experimentais Poéticos</a:t>
            </a:r>
          </a:p>
          <a:p>
            <a:pPr marL="0" indent="0">
              <a:buNone/>
            </a:pPr>
            <a:r>
              <a:rPr lang="pt-BR" sz="2800" b="1" dirty="0">
                <a:solidFill>
                  <a:srgbClr val="00B0F0"/>
                </a:solidFill>
              </a:rPr>
              <a:t>www.sergrasan.com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EEFA9845-E2C1-405F-9BF3-FA3E0DC77245}"/>
              </a:ext>
            </a:extLst>
          </p:cNvPr>
          <p:cNvSpPr txBox="1"/>
          <p:nvPr/>
        </p:nvSpPr>
        <p:spPr>
          <a:xfrm>
            <a:off x="2700338" y="260648"/>
            <a:ext cx="637222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bg1"/>
                </a:solidFill>
              </a:rPr>
              <a:t>REFLEXÕES DE NATAL EM PANDEMIA DA COVID-19</a:t>
            </a:r>
          </a:p>
          <a:p>
            <a:pPr algn="ctr"/>
            <a:r>
              <a:rPr lang="pt-BR" sz="2800" b="1" dirty="0">
                <a:solidFill>
                  <a:schemeClr val="bg1"/>
                </a:solidFill>
              </a:rPr>
              <a:t>2019 A 2021</a:t>
            </a:r>
          </a:p>
          <a:p>
            <a:pPr algn="ctr"/>
            <a:endParaRPr lang="pt-BR" sz="2800" b="1" dirty="0">
              <a:solidFill>
                <a:schemeClr val="bg1"/>
              </a:solidFill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570D6E63-C6FD-448D-917A-E323E48C90F5}"/>
              </a:ext>
            </a:extLst>
          </p:cNvPr>
          <p:cNvSpPr txBox="1"/>
          <p:nvPr/>
        </p:nvSpPr>
        <p:spPr>
          <a:xfrm>
            <a:off x="3323317" y="5853282"/>
            <a:ext cx="53698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u="sng" dirty="0">
                <a:solidFill>
                  <a:schemeClr val="bg1"/>
                </a:solidFill>
              </a:rPr>
              <a:t>CLICAR COM O MAUSE PARA ABRIR  OS TEXTOS E SEGUIR </a:t>
            </a:r>
          </a:p>
        </p:txBody>
      </p:sp>
      <p:sp>
        <p:nvSpPr>
          <p:cNvPr id="4" name="Seta: para a Direita 3">
            <a:extLst>
              <a:ext uri="{FF2B5EF4-FFF2-40B4-BE49-F238E27FC236}">
                <a16:creationId xmlns:a16="http://schemas.microsoft.com/office/drawing/2014/main" id="{259DD802-DE0C-475D-A0B5-20F2B99565AC}"/>
              </a:ext>
            </a:extLst>
          </p:cNvPr>
          <p:cNvSpPr/>
          <p:nvPr/>
        </p:nvSpPr>
        <p:spPr>
          <a:xfrm>
            <a:off x="5724128" y="6211669"/>
            <a:ext cx="1656184" cy="6463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  <p:sndAc>
          <p:stSnd loop="1">
            <p:snd r:embed="rId2" name="Coração de Cavaleiro (2).wav"/>
          </p:stSnd>
        </p:sndAc>
      </p:transition>
    </mc:Choice>
    <mc:Fallback xmlns="">
      <p:transition spd="slow">
        <p:fade/>
        <p:sndAc>
          <p:stSnd loop="1">
            <p:snd r:embed="rId4" name="Coração de Cavaleiro 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5594008C-765D-49E1-8AE5-20A3865BA50D}"/>
              </a:ext>
            </a:extLst>
          </p:cNvPr>
          <p:cNvSpPr txBox="1"/>
          <p:nvPr/>
        </p:nvSpPr>
        <p:spPr>
          <a:xfrm>
            <a:off x="539552" y="260648"/>
            <a:ext cx="7776864" cy="5943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Natal de reflexão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Passamos o ano com muitos desafios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continuar vivendo foi um deles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um vírus maligno ter o desvio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Quanta gente querida nós perdemos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humanidade em dor sem saber o que fazer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Lágrimas choramos, somente a cura queremos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um ano mais auspicioso 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00B0F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muitas bençãos, cura prosperidade</a:t>
            </a:r>
            <a:endParaRPr lang="pt-BR" sz="2400" dirty="0">
              <a:solidFill>
                <a:srgbClr val="00B0F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4732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j0440264"/>
          <p:cNvPicPr>
            <a:picLocks noChangeAspect="1" noChangeArrowheads="1"/>
          </p:cNvPicPr>
          <p:nvPr/>
        </p:nvPicPr>
        <p:blipFill>
          <a:blip r:embed="rId2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5864225" cy="6858000"/>
          </a:xfrm>
          <a:prstGeom prst="rect">
            <a:avLst/>
          </a:prstGeom>
          <a:noFill/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771775" y="0"/>
            <a:ext cx="6372225" cy="6858000"/>
          </a:xfrm>
          <a:prstGeom prst="rect">
            <a:avLst/>
          </a:prstGeom>
          <a:solidFill>
            <a:srgbClr val="CD0303"/>
          </a:solidFill>
          <a:ln w="9525">
            <a:solidFill>
              <a:srgbClr val="CD030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862BECA3-EBA2-41E2-82CD-2E67FCC8F1F4}"/>
              </a:ext>
            </a:extLst>
          </p:cNvPr>
          <p:cNvSpPr txBox="1"/>
          <p:nvPr/>
        </p:nvSpPr>
        <p:spPr>
          <a:xfrm>
            <a:off x="3491880" y="404664"/>
            <a:ext cx="514412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Temos passado por maus bocados:  perdas, medos, angústias,</a:t>
            </a:r>
            <a:endParaRPr lang="pt-BR" sz="24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familiares que foram contaminados e passaram muito mal</a:t>
            </a:r>
            <a:endParaRPr lang="pt-BR" sz="24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alguns até com sequelas.</a:t>
            </a:r>
            <a:endParaRPr lang="pt-BR" sz="24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Desemprego, alguns perderam lares...</a:t>
            </a:r>
            <a:endParaRPr lang="pt-BR" sz="24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Vamos pensar bem positivo para mudar</a:t>
            </a:r>
            <a:endParaRPr lang="pt-BR" sz="24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a vértice da energia negativa</a:t>
            </a:r>
            <a:endParaRPr lang="pt-BR" sz="24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para uma energia positiva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latin typeface="Comic Sans MS" panose="030F0702030302020204" pitchFamily="66" charset="0"/>
              </a:rPr>
              <a:t>De cura, prosperidade, luz</a:t>
            </a:r>
            <a:endParaRPr lang="pt-BR" sz="24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PAZ E BEM A TODOS</a:t>
            </a:r>
            <a:endParaRPr lang="pt-BR" sz="2400" dirty="0">
              <a:solidFill>
                <a:schemeClr val="bg1"/>
              </a:solidFill>
              <a:effectLst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/>
                <a:latin typeface="Comic Sans MS" panose="030F0702030302020204" pitchFamily="66" charset="0"/>
              </a:rPr>
              <a:t>FELICIDADES</a:t>
            </a:r>
            <a:endParaRPr lang="pt-BR" sz="2400" dirty="0">
              <a:solidFill>
                <a:schemeClr val="bg1"/>
              </a:solidFill>
              <a:effectLst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73F61F70-30D8-4871-8401-C80A6F9F11DF}"/>
              </a:ext>
            </a:extLst>
          </p:cNvPr>
          <p:cNvSpPr txBox="1"/>
          <p:nvPr/>
        </p:nvSpPr>
        <p:spPr>
          <a:xfrm>
            <a:off x="827584" y="0"/>
            <a:ext cx="10873208" cy="6729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ACRÓSTICO DA ESPERANÇA</a:t>
            </a:r>
            <a:endParaRPr lang="pt-BR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E* Esperança não podemos perder</a:t>
            </a:r>
            <a:endParaRPr lang="pt-BR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S* Sem ela não há qualquer motivação</a:t>
            </a:r>
            <a:endParaRPr lang="pt-BR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P* Planos animados devemos tecer</a:t>
            </a:r>
            <a:endParaRPr lang="pt-BR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E* Estes momentos difíceis vão passar</a:t>
            </a:r>
            <a:endParaRPr lang="pt-BR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R* Rezemos, a pandemia vamos vencer</a:t>
            </a:r>
            <a:endParaRPr lang="pt-BR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A* A razão de viver é ter autorrealização</a:t>
            </a:r>
            <a:endParaRPr lang="pt-BR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N* Nascemos para viver, aprender, morrer</a:t>
            </a:r>
            <a:endParaRPr lang="pt-BR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Ç* (S)</a:t>
            </a:r>
            <a:r>
              <a:rPr lang="pt-BR" sz="2800" b="1" dirty="0" err="1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omos</a:t>
            </a: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como nuvens passageiras</a:t>
            </a:r>
            <a:endParaRPr lang="pt-BR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00B05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A* Assim vamos viver bem cada momento</a:t>
            </a:r>
            <a:endParaRPr lang="pt-BR" sz="2800" b="1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0767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EA9A4BE7-3C66-4AFA-8C03-FC77D257BD4D}"/>
              </a:ext>
            </a:extLst>
          </p:cNvPr>
          <p:cNvSpPr txBox="1"/>
          <p:nvPr/>
        </p:nvSpPr>
        <p:spPr>
          <a:xfrm>
            <a:off x="1187624" y="0"/>
            <a:ext cx="7200800" cy="7155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Natal com mais amor e sem dor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este Natal seja de reflexão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muitos estão sem alimentos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 empatia toque cada coração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que possam doar com sentimentos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alimentos e roupas sejam o presente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tanta gente que perdeu seu labor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também haja a fartura, alegria somente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 dor seja transformada em amor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este Natal seja a preparação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um ano vindouro de mais união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pequenos gestos sejam a transformação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que possamos ter no coração mais gratidão</a:t>
            </a:r>
            <a:endParaRPr lang="pt-BR" sz="18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Norma </a:t>
            </a:r>
            <a:r>
              <a:rPr lang="pt-BR" sz="1800" b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</a:t>
            </a:r>
            <a:r>
              <a:rPr lang="pt-BR" sz="1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Silveira de Moraes</a:t>
            </a: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pt-BR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03328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5D4B5838-B71C-44F9-BE90-CE5BC73AFD22}"/>
              </a:ext>
            </a:extLst>
          </p:cNvPr>
          <p:cNvSpPr txBox="1"/>
          <p:nvPr/>
        </p:nvSpPr>
        <p:spPr>
          <a:xfrm>
            <a:off x="503548" y="332656"/>
            <a:ext cx="813690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ETERNOS</a:t>
            </a:r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LAÇOS COM JESUS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 amor e </a:t>
            </a:r>
            <a:r>
              <a:rPr lang="pt-BR" sz="20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comunhão</a:t>
            </a:r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eternizando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Sentimentos humanos de grande luz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gente vai assim todo ano lembrando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 Jesus, sua </a:t>
            </a:r>
            <a:r>
              <a:rPr lang="pt-BR" sz="20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graça,</a:t>
            </a:r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e a morte na cruz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  nossas almas ficam com fé e a sintonia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Louvamos, buscamos </a:t>
            </a:r>
            <a:r>
              <a:rPr lang="pt-BR" sz="20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graças</a:t>
            </a:r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agradecemos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Cantamos a melhor </a:t>
            </a:r>
            <a:r>
              <a:rPr lang="pt-BR" sz="20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música</a:t>
            </a:r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suave melodia</a:t>
            </a:r>
          </a:p>
          <a:p>
            <a:r>
              <a:rPr lang="pt-BR" sz="2000" b="1" u="sng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Eternos </a:t>
            </a:r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versos, para Jesus sempre cantemos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Ele nos protege com todo o seu amor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Devemos seguir o que Ele nos ensinou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Só assim nós aplacaremos toda a dor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 Sagrada Família, pois, cantemos o louvor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Ela é o grande exemplo que Deus deixou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Jesus provou que é o Mestre Salvador</a:t>
            </a:r>
          </a:p>
          <a:p>
            <a:r>
              <a:rPr lang="pt-BR" sz="2000" b="1" dirty="0">
                <a:solidFill>
                  <a:srgbClr val="FFFF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(Norma A Silveira de Moraes)</a:t>
            </a:r>
          </a:p>
        </p:txBody>
      </p:sp>
    </p:spTree>
    <p:extLst>
      <p:ext uri="{BB962C8B-B14F-4D97-AF65-F5344CB8AC3E}">
        <p14:creationId xmlns:p14="http://schemas.microsoft.com/office/powerpoint/2010/main" val="10142376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>
            <a:extLst>
              <a:ext uri="{FF2B5EF4-FFF2-40B4-BE49-F238E27FC236}">
                <a16:creationId xmlns:a16="http://schemas.microsoft.com/office/drawing/2014/main" id="{5425F1B7-2C5C-4E70-9052-C809F0BD5909}"/>
              </a:ext>
            </a:extLst>
          </p:cNvPr>
          <p:cNvSpPr txBox="1"/>
          <p:nvPr/>
        </p:nvSpPr>
        <p:spPr>
          <a:xfrm>
            <a:off x="323528" y="332656"/>
            <a:ext cx="8208912" cy="6884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BENÇAOS PARA O NATAL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Que o Natal traga a luz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Para enviarmos para o Ano Novo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Luz de amor, proteção e prosperidade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 muitas bençãos para os lares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Deus esteja em cada coração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 confiança, amor e gratidão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venha a cura para a humanidade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o mal seja banido do mundo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 a esperança seja a motivação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que os sonhos sejam realizados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>
                <a:solidFill>
                  <a:schemeClr val="bg1"/>
                </a:solidFill>
                <a:effectLst/>
                <a:latin typeface="Forte" panose="03060902040502070203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1274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Estrelinha com tela de fundo desfocada da cidade">
            <a:extLst>
              <a:ext uri="{FF2B5EF4-FFF2-40B4-BE49-F238E27FC236}">
                <a16:creationId xmlns:a16="http://schemas.microsoft.com/office/drawing/2014/main" id="{B803EB06-57FD-42A8-9584-FB1BAEE1E0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90"/>
          <a:stretch/>
        </p:blipFill>
        <p:spPr>
          <a:xfrm>
            <a:off x="90488" y="68263"/>
            <a:ext cx="8963025" cy="6721475"/>
          </a:xfrm>
          <a:prstGeom prst="rect">
            <a:avLst/>
          </a:prstGeom>
          <a:noFill/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FDF0E39-93DB-4EF9-8CD3-D6D69F73A4C7}"/>
              </a:ext>
            </a:extLst>
          </p:cNvPr>
          <p:cNvSpPr txBox="1"/>
          <p:nvPr/>
        </p:nvSpPr>
        <p:spPr>
          <a:xfrm>
            <a:off x="539552" y="260648"/>
            <a:ext cx="777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</a:rPr>
              <a:t>POESIAS PARA LER NO NATAL-2021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FORMATAÇÃO E VERSOS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NORMA AP SILVEIRA DE MORAES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MUSICA: CORAÇÃO DE ESTUDANTE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DIVULGAÇÃO</a:t>
            </a:r>
          </a:p>
          <a:p>
            <a:r>
              <a:rPr lang="pt-BR" sz="2400" b="1" dirty="0">
                <a:solidFill>
                  <a:schemeClr val="bg1"/>
                </a:solidFill>
                <a:hlinkClick r:id="rId3"/>
              </a:rPr>
              <a:t>WWW.SERGRASAN.COM</a:t>
            </a:r>
            <a:r>
              <a:rPr lang="pt-BR" sz="2400" b="1" dirty="0">
                <a:solidFill>
                  <a:schemeClr val="bg1"/>
                </a:solidFill>
              </a:rPr>
              <a:t> NA PAGINA SEGUINTE</a:t>
            </a:r>
          </a:p>
          <a:p>
            <a:r>
              <a:rPr lang="pt-BR" sz="2400" b="1" dirty="0">
                <a:solidFill>
                  <a:schemeClr val="bg1"/>
                </a:solidFill>
              </a:rPr>
              <a:t>NORMA EXPERIMENTAIS POÉTICOS SLIDES</a:t>
            </a:r>
          </a:p>
        </p:txBody>
      </p:sp>
    </p:spTree>
    <p:extLst>
      <p:ext uri="{BB962C8B-B14F-4D97-AF65-F5344CB8AC3E}">
        <p14:creationId xmlns:p14="http://schemas.microsoft.com/office/powerpoint/2010/main" val="2253334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825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PCommandLine xmlns="e5d022ff-4ce9-4922-b5a4-f245e35e2aac">{PP} /n {FilePath}</TPCommandLine>
    <UACurrentWords xmlns="e5d022ff-4ce9-4922-b5a4-f245e35e2aac" xsi:nil="true"/>
    <TPApplication xmlns="e5d022ff-4ce9-4922-b5a4-f245e35e2aac">PowerPoint</TPApplication>
    <AssetId xmlns="e5d022ff-4ce9-4922-b5a4-f245e35e2aac">TP030007977</AssetId>
    <DirectSourceMarket xmlns="e5d022ff-4ce9-4922-b5a4-f245e35e2aac">english</DirectSourceMarket>
    <NumericId xmlns="e5d022ff-4ce9-4922-b5a4-f245e35e2aac">-1</NumericId>
    <OOCacheId xmlns="e5d022ff-4ce9-4922-b5a4-f245e35e2aac" xsi:nil="true"/>
    <AcquiredFrom xmlns="e5d022ff-4ce9-4922-b5a4-f245e35e2aac" xsi:nil="true"/>
    <IsSearchable xmlns="e5d022ff-4ce9-4922-b5a4-f245e35e2aac">true</IsSearchable>
    <Downloads xmlns="e5d022ff-4ce9-4922-b5a4-f245e35e2aac">0</Downloads>
    <ApprovalStatus xmlns="e5d022ff-4ce9-4922-b5a4-f245e35e2aac">InProgress</ApprovalStatus>
    <AssetStart xmlns="e5d022ff-4ce9-4922-b5a4-f245e35e2aac">2010-04-16T15:35:37+00:00</AssetStart>
    <CrawlForDependencies xmlns="e5d022ff-4ce9-4922-b5a4-f245e35e2aac">false</CrawlForDependencies>
    <EditorialTags xmlns="e5d022ff-4ce9-4922-b5a4-f245e35e2aac" xsi:nil="true"/>
    <TPExecutable xmlns="e5d022ff-4ce9-4922-b5a4-f245e35e2aac" xsi:nil="true"/>
    <LastHandOff xmlns="e5d022ff-4ce9-4922-b5a4-f245e35e2aac" xsi:nil="true"/>
    <LastModifiedDateTime xmlns="e5d022ff-4ce9-4922-b5a4-f245e35e2aac" xsi:nil="true"/>
    <LastPublishResultLookup xmlns="e5d022ff-4ce9-4922-b5a4-f245e35e2aac" xsi:nil="true"/>
    <VoteCount xmlns="e5d022ff-4ce9-4922-b5a4-f245e35e2aac" xsi:nil="true"/>
    <CSXUpdate xmlns="e5d022ff-4ce9-4922-b5a4-f245e35e2aac">false</CSXUpdate>
    <AssetExpire xmlns="e5d022ff-4ce9-4922-b5a4-f245e35e2aac">2100-01-01T00:00:00+00:00</AssetExpire>
    <APEditor xmlns="e5d022ff-4ce9-4922-b5a4-f245e35e2aac">
      <UserInfo>
        <DisplayName>_o14migrate</DisplayName>
        <AccountId>171</AccountId>
        <AccountType/>
      </UserInfo>
    </APEditor>
    <MachineTranslated xmlns="e5d022ff-4ce9-4922-b5a4-f245e35e2aac">false</MachineTranslated>
    <Manager xmlns="e5d022ff-4ce9-4922-b5a4-f245e35e2aac" xsi:nil="true"/>
    <OriginAsset xmlns="e5d022ff-4ce9-4922-b5a4-f245e35e2aac" xsi:nil="true"/>
    <ArtSampleDocs xmlns="e5d022ff-4ce9-4922-b5a4-f245e35e2aac" xsi:nil="true"/>
    <ThumbnailAssetId xmlns="e5d022ff-4ce9-4922-b5a4-f245e35e2aac" xsi:nil="true"/>
    <TrustLevel xmlns="e5d022ff-4ce9-4922-b5a4-f245e35e2aac">3 Community New</TrustLevel>
    <UALocComments xmlns="e5d022ff-4ce9-4922-b5a4-f245e35e2aac" xsi:nil="true"/>
    <BugNumber xmlns="e5d022ff-4ce9-4922-b5a4-f245e35e2aac" xsi:nil="true"/>
    <TPNamespace xmlns="e5d022ff-4ce9-4922-b5a4-f245e35e2aac" xsi:nil="true"/>
    <BusinessGroup xmlns="e5d022ff-4ce9-4922-b5a4-f245e35e2aac" xsi:nil="true"/>
    <TimesCloned xmlns="e5d022ff-4ce9-4922-b5a4-f245e35e2aac" xsi:nil="true"/>
    <TPAppVersion xmlns="e5d022ff-4ce9-4922-b5a4-f245e35e2aac">12</TPAppVersion>
    <OpenTemplate xmlns="e5d022ff-4ce9-4922-b5a4-f245e35e2aac">true</OpenTemplate>
    <CSXSubmissionDate xmlns="e5d022ff-4ce9-4922-b5a4-f245e35e2aac">2009-11-24T08:00:00+00:00</CSXSubmissionDate>
    <CSXHash xmlns="e5d022ff-4ce9-4922-b5a4-f245e35e2aac">nrxevw9+2TJHftEfbxfBi2mfnh4=</CSXHash>
    <DSATActionTaken xmlns="e5d022ff-4ce9-4922-b5a4-f245e35e2aac" xsi:nil="true"/>
    <ParentAssetId xmlns="e5d022ff-4ce9-4922-b5a4-f245e35e2aac" xsi:nil="true"/>
    <OriginalSourceMarket xmlns="e5d022ff-4ce9-4922-b5a4-f245e35e2aac">english</OriginalSourceMarket>
    <MarketSpecific xmlns="e5d022ff-4ce9-4922-b5a4-f245e35e2aac">true</MarketSpecific>
    <SourceTitle xmlns="e5d022ff-4ce9-4922-b5a4-f245e35e2aac">Apresentação Tema Natal</SourceTitle>
    <UANotes xmlns="e5d022ff-4ce9-4922-b5a4-f245e35e2aac" xsi:nil="true"/>
    <ClipArtFilename xmlns="e5d022ff-4ce9-4922-b5a4-f245e35e2aac" xsi:nil="true"/>
    <IntlLocPriority xmlns="e5d022ff-4ce9-4922-b5a4-f245e35e2aac" xsi:nil="true"/>
    <Provider xmlns="e5d022ff-4ce9-4922-b5a4-f245e35e2aac" xsi:nil="true"/>
    <TPClientViewer xmlns="e5d022ff-4ce9-4922-b5a4-f245e35e2aac" xsi:nil="true"/>
    <IntlLangReview xmlns="e5d022ff-4ce9-4922-b5a4-f245e35e2aac" xsi:nil="true"/>
    <OutputCachingOn xmlns="e5d022ff-4ce9-4922-b5a4-f245e35e2aac">false</OutputCachingOn>
    <ContentItem xmlns="e5d022ff-4ce9-4922-b5a4-f245e35e2aac" xsi:nil="true"/>
    <IsDeleted xmlns="e5d022ff-4ce9-4922-b5a4-f245e35e2aac">false</IsDeleted>
    <EditorialStatus xmlns="e5d022ff-4ce9-4922-b5a4-f245e35e2aac">Complete</EditorialStatus>
    <HandoffToMSDN xmlns="e5d022ff-4ce9-4922-b5a4-f245e35e2aac" xsi:nil="true"/>
    <ShowIn xmlns="e5d022ff-4ce9-4922-b5a4-f245e35e2aac">Show everywhere</ShowIn>
    <UALocRecommendation xmlns="e5d022ff-4ce9-4922-b5a4-f245e35e2aac">Localize</UALocRecommendation>
    <LegacyData xmlns="e5d022ff-4ce9-4922-b5a4-f245e35e2aac">ListingID:;Manager:;BuildStatus:Publish Passed;MockupPath:</LegacyData>
    <TPLaunchHelpLink xmlns="e5d022ff-4ce9-4922-b5a4-f245e35e2aac" xsi:nil="true"/>
    <Milestone xmlns="e5d022ff-4ce9-4922-b5a4-f245e35e2aac" xsi:nil="true"/>
    <Providers xmlns="e5d022ff-4ce9-4922-b5a4-f245e35e2aac" xsi:nil="true"/>
    <PublishStatusLookup xmlns="e5d022ff-4ce9-4922-b5a4-f245e35e2aac">
      <Value>239359</Value>
      <Value>456016</Value>
    </PublishStatusLookup>
    <APAuthor xmlns="e5d022ff-4ce9-4922-b5a4-f245e35e2aac">
      <UserInfo>
        <DisplayName>_o14migrate</DisplayName>
        <AccountId>171</AccountId>
        <AccountType/>
      </UserInfo>
    </APAuthor>
    <APDescription xmlns="e5d022ff-4ce9-4922-b5a4-f245e35e2aac" xsi:nil="true"/>
    <IntlLangReviewer xmlns="e5d022ff-4ce9-4922-b5a4-f245e35e2aac" xsi:nil="true"/>
    <UAProjectedTotalWords xmlns="e5d022ff-4ce9-4922-b5a4-f245e35e2aac" xsi:nil="true"/>
    <AssetType xmlns="e5d022ff-4ce9-4922-b5a4-f245e35e2aac">TP</AssetType>
    <IntlLangReviewDate xmlns="e5d022ff-4ce9-4922-b5a4-f245e35e2aac" xsi:nil="true"/>
    <TPFriendlyName xmlns="e5d022ff-4ce9-4922-b5a4-f245e35e2aac">Apresentação Tema Natal</TPFriendlyName>
    <PrimaryImageGen xmlns="e5d022ff-4ce9-4922-b5a4-f245e35e2aac">true</PrimaryImageGen>
    <TPInstallLocation xmlns="e5d022ff-4ce9-4922-b5a4-f245e35e2aac">{My Templates}</TPInstallLocation>
    <PlannedPubDate xmlns="e5d022ff-4ce9-4922-b5a4-f245e35e2aac" xsi:nil="true"/>
    <PolicheckWords xmlns="e5d022ff-4ce9-4922-b5a4-f245e35e2aac" xsi:nil="true"/>
    <SubmitterId xmlns="e5d022ff-4ce9-4922-b5a4-f245e35e2aac">d702b0cc-65e3-4534-955b-0663975e9fac</SubmitterId>
    <TemplateStatus xmlns="e5d022ff-4ce9-4922-b5a4-f245e35e2aac">Complete</TemplateStatus>
    <CSXSubmissionMarket xmlns="e5d022ff-4ce9-4922-b5a4-f245e35e2aac" xsi:nil="true"/>
    <Markets xmlns="e5d022ff-4ce9-4922-b5a4-f245e35e2aac">
      <Value>2</Value>
    </Markets>
    <PublishTargets xmlns="e5d022ff-4ce9-4922-b5a4-f245e35e2aac">OfficeOnline</PublishTargets>
    <ApprovalLog xmlns="e5d022ff-4ce9-4922-b5a4-f245e35e2aac" xsi:nil="true"/>
    <TPComponent xmlns="e5d022ff-4ce9-4922-b5a4-f245e35e2aac">PPTFiles</TPComponent>
    <FriendlyTitle xmlns="e5d022ff-4ce9-4922-b5a4-f245e35e2aac" xsi:nil="true"/>
    <TPLaunchHelpLinkType xmlns="e5d022ff-4ce9-4922-b5a4-f245e35e2aac" xsi:nil="true"/>
    <TemplateTemplateType xmlns="e5d022ff-4ce9-4922-b5a4-f245e35e2aac">PowerPoint 12 Default</TemplateTemplateType>
    <InternalTagsTaxHTField0 xmlns="e5d022ff-4ce9-4922-b5a4-f245e35e2aac">
      <Terms xmlns="http://schemas.microsoft.com/office/infopath/2007/PartnerControls"/>
    </InternalTagsTaxHTField0>
    <LocComments xmlns="e5d022ff-4ce9-4922-b5a4-f245e35e2aac" xsi:nil="true"/>
    <RecommendationsModifier xmlns="e5d022ff-4ce9-4922-b5a4-f245e35e2aac" xsi:nil="true"/>
    <LocLastLocAttemptVersionLookup xmlns="e5d022ff-4ce9-4922-b5a4-f245e35e2aac">222598</LocLastLocAttemptVersionLookup>
    <LocManualTestRequired xmlns="e5d022ff-4ce9-4922-b5a4-f245e35e2aac">false</LocManualTestRequired>
    <LocalizationTagsTaxHTField0 xmlns="e5d022ff-4ce9-4922-b5a4-f245e35e2aac">
      <Terms xmlns="http://schemas.microsoft.com/office/infopath/2007/PartnerControls"/>
    </LocalizationTagsTaxHTField0>
    <ScenarioTagsTaxHTField0 xmlns="e5d022ff-4ce9-4922-b5a4-f245e35e2aac">
      <Terms xmlns="http://schemas.microsoft.com/office/infopath/2007/PartnerControls"/>
    </ScenarioTagsTaxHTField0>
    <LocRecommendedHandoff xmlns="e5d022ff-4ce9-4922-b5a4-f245e35e2aac" xsi:nil="true"/>
    <OriginalRelease xmlns="e5d022ff-4ce9-4922-b5a4-f245e35e2aac">14</OriginalRelease>
    <FeatureTagsTaxHTField0 xmlns="e5d022ff-4ce9-4922-b5a4-f245e35e2aac">
      <Terms xmlns="http://schemas.microsoft.com/office/infopath/2007/PartnerControls"/>
    </FeatureTagsTaxHTField0>
    <TaxCatchAll xmlns="e5d022ff-4ce9-4922-b5a4-f245e35e2aac"/>
    <CampaignTagsTaxHTField0 xmlns="e5d022ff-4ce9-4922-b5a4-f245e35e2aac">
      <Terms xmlns="http://schemas.microsoft.com/office/infopath/2007/PartnerControls"/>
    </CampaignTagsTaxHTField0>
    <BlockPublish xmlns="e5d022ff-4ce9-4922-b5a4-f245e35e2aac">false</BlockPublish>
    <LocMarketGroupTiers2 xmlns="e5d022ff-4ce9-4922-b5a4-f245e35e2aa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62057737089D604C8995D725789FFFFD0400C05BDBFCDB0BE84BA6AEC1D1A4F5E4CE" ma:contentTypeVersion="56" ma:contentTypeDescription="Create a new document." ma:contentTypeScope="" ma:versionID="c5c786f17e9890b7d2875e0bb647f603">
  <xsd:schema xmlns:xsd="http://www.w3.org/2001/XMLSchema" xmlns:xs="http://www.w3.org/2001/XMLSchema" xmlns:p="http://schemas.microsoft.com/office/2006/metadata/properties" xmlns:ns2="e5d022ff-4ce9-4922-b5a4-f245e35e2aac" targetNamespace="http://schemas.microsoft.com/office/2006/metadata/properties" ma:root="true" ma:fieldsID="3dddc4782ba87b44f6678511fd2b89e9" ns2:_="">
    <xsd:import namespace="e5d022ff-4ce9-4922-b5a4-f245e35e2aac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5d022ff-4ce9-4922-b5a4-f245e35e2aac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BlockPublish" ma:index="12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3" nillable="true" ma:displayName="Bug Number" ma:default="" ma:internalName="BugNumber" ma:readOnly="false">
      <xsd:simpleType>
        <xsd:restriction base="dms:Text"/>
      </xsd:simpleType>
    </xsd:element>
    <xsd:element name="CampaignTagsTaxHTField0" ma:index="15" nillable="true" ma:taxonomy="true" ma:internalName="CampaignTagsTaxHTField0" ma:taxonomyFieldName="CampaignTags" ma:displayName="Campaigns" ma:readOnly="false" ma:default="" ma:fieldId="{ae2f8e70-a23c-4d77-9ad6-ea38e2352880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6" nillable="true" ma:displayName="Client Viewer" ma:default="" ma:internalName="TPClientViewer">
      <xsd:simpleType>
        <xsd:restriction base="dms:Text"/>
      </xsd:simpleType>
    </xsd:element>
    <xsd:element name="ClipArtFilename" ma:index="17" nillable="true" ma:displayName="Clip Art Name" ma:default="" ma:internalName="ClipArtFilename" ma:readOnly="false">
      <xsd:simpleType>
        <xsd:restriction base="dms:Text"/>
      </xsd:simpleType>
    </xsd:element>
    <xsd:element name="TPCommandLine" ma:index="18" nillable="true" ma:displayName="Command Line" ma:default="" ma:internalName="TPCommandLine">
      <xsd:simpleType>
        <xsd:restriction base="dms:Text"/>
      </xsd:simpleType>
    </xsd:element>
    <xsd:element name="TPComponent" ma:index="19" nillable="true" ma:displayName="Component" ma:default="" ma:internalName="TPComponent">
      <xsd:simpleType>
        <xsd:restriction base="dms:Text"/>
      </xsd:simpleType>
    </xsd:element>
    <xsd:element name="ContentItem" ma:index="20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2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5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6" nillable="true" ma:displayName="CSX Submission Market" ma:default="" ma:list="{5E053CDA-25E6-45C3-8DB3-AEDB8C2D0B9A}" ma:internalName="CSXSubmissionMarket" ma:readOnly="false" ma:showField="MarketName" ma:web="e5d022ff-4ce9-4922-b5a4-f245e35e2aac">
      <xsd:simpleType>
        <xsd:restriction base="dms:Lookup"/>
      </xsd:simpleType>
    </xsd:element>
    <xsd:element name="CSXUpdate" ma:index="27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8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29" nillable="true" ma:displayName="Deleted?" ma:default="" ma:internalName="IsDeleted" ma:readOnly="false">
      <xsd:simpleType>
        <xsd:restriction base="dms:Boolean"/>
      </xsd:simpleType>
    </xsd:element>
    <xsd:element name="APDescription" ma:index="30" nillable="true" ma:displayName="Description" ma:default="" ma:internalName="APDescription" ma:readOnly="false">
      <xsd:simpleType>
        <xsd:restriction base="dms:Note"/>
      </xsd:simpleType>
    </xsd:element>
    <xsd:element name="DirectSourceMarket" ma:index="31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2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3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4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5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6" nillable="true" ma:displayName="Editorial Tags" ma:default="" ma:internalName="EditorialTags">
      <xsd:simpleType>
        <xsd:restriction base="dms:Unknown"/>
      </xsd:simpleType>
    </xsd:element>
    <xsd:element name="TPExecutable" ma:index="37" nillable="true" ma:displayName="Executable" ma:default="" ma:internalName="TPExecutable">
      <xsd:simpleType>
        <xsd:restriction base="dms:Text"/>
      </xsd:simpleType>
    </xsd:element>
    <xsd:element name="FeatureTagsTaxHTField0" ma:index="39" nillable="true" ma:taxonomy="true" ma:internalName="FeatureTagsTaxHTField0" ma:taxonomyFieldName="FeatureTags" ma:displayName="Features" ma:readOnly="false" ma:default="" ma:fieldId="{0e79027b-5c14-42ce-a448-02002c169e4a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0" nillable="true" ma:displayName="Friendly Name" ma:default="" ma:internalName="TPFriendlyName">
      <xsd:simpleType>
        <xsd:restriction base="dms:Text"/>
      </xsd:simpleType>
    </xsd:element>
    <xsd:element name="FriendlyTitle" ma:index="41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2" nillable="true" ma:displayName="Generate Images?" ma:default="true" ma:internalName="PrimaryImageGen">
      <xsd:simpleType>
        <xsd:restriction base="dms:Boolean"/>
      </xsd:simpleType>
    </xsd:element>
    <xsd:element name="HandoffToMSDN" ma:index="43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4" nillable="true" ma:displayName="InProjectListLookup" ma:list="{E1DF242F-2A85-4892-885C-E072ACF78A23}" ma:internalName="InProjectListLookup" ma:readOnly="true" ma:showField="InProjectList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5" nillable="true" ma:displayName="Install Location" ma:default="" ma:internalName="TPInstallLocation">
      <xsd:simpleType>
        <xsd:restriction base="dms:Text"/>
      </xsd:simpleType>
    </xsd:element>
    <xsd:element name="InternalTagsTaxHTField0" ma:index="47" nillable="true" ma:taxonomy="true" ma:internalName="InternalTagsTaxHTField0" ma:taxonomyFieldName="InternalTags" ma:displayName="Internal Tags" ma:readOnly="false" ma:default="" ma:fieldId="{e822bdd4-da07-482e-8962-d405657c171a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8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49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0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1" nillable="true" ma:displayName="Last Complete Version Lookup" ma:default="" ma:list="{E1DF242F-2A85-4892-885C-E072ACF78A23}" ma:internalName="LastCompleteVersionLookup" ma:readOnly="true" ma:showField="LastCompleteVersion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2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3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4" nillable="true" ma:displayName="Last Preview Attempt Error" ma:default="" ma:list="{E1DF242F-2A85-4892-885C-E072ACF78A23}" ma:internalName="LastPreviewErrorLookup" ma:readOnly="true" ma:showField="LastPreviewError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5" nillable="true" ma:displayName="Last Preview Attempt Result" ma:default="" ma:list="{E1DF242F-2A85-4892-885C-E072ACF78A23}" ma:internalName="LastPreviewResultLookup" ma:readOnly="true" ma:showField="LastPreviewResult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6" nillable="true" ma:displayName="Last Preview Attempted On" ma:default="" ma:list="{E1DF242F-2A85-4892-885C-E072ACF78A23}" ma:internalName="LastPreviewAttemptDateLookup" ma:readOnly="true" ma:showField="LastPreviewAttemptDat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7" nillable="true" ma:displayName="Last Previewed By" ma:default="" ma:list="{E1DF242F-2A85-4892-885C-E072ACF78A23}" ma:internalName="LastPreviewedByLookup" ma:readOnly="true" ma:showField="LastPreviewedBy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8" nillable="true" ma:displayName="Last Previewed Date" ma:default="" ma:list="{E1DF242F-2A85-4892-885C-E072ACF78A23}" ma:internalName="LastPreviewTimeLookup" ma:readOnly="true" ma:showField="LastPreviewTim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59" nillable="true" ma:displayName="Last Previewed Version" ma:default="" ma:list="{E1DF242F-2A85-4892-885C-E072ACF78A23}" ma:internalName="LastPreviewVersionLookup" ma:readOnly="true" ma:showField="LastPreviewVersion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0" nillable="true" ma:displayName="Last Publish Attempt Error" ma:default="" ma:list="{E1DF242F-2A85-4892-885C-E072ACF78A23}" ma:internalName="LastPublishErrorLookup" ma:readOnly="true" ma:showField="LastPublishError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1" nillable="true" ma:displayName="Last Publish Attempt Result" ma:default="" ma:list="{E1DF242F-2A85-4892-885C-E072ACF78A23}" ma:internalName="LastPublishResultLookup" ma:readOnly="true" ma:showField="LastPublishResult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2" nillable="true" ma:displayName="Last Publish Attempted On" ma:default="" ma:list="{E1DF242F-2A85-4892-885C-E072ACF78A23}" ma:internalName="LastPublishAttemptDateLookup" ma:readOnly="true" ma:showField="LastPublishAttemptDat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3" nillable="true" ma:displayName="Last Published By" ma:default="" ma:list="{E1DF242F-2A85-4892-885C-E072ACF78A23}" ma:internalName="LastPublishedByLookup" ma:readOnly="true" ma:showField="LastPublishedBy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4" nillable="true" ma:displayName="Last Published Date" ma:default="" ma:list="{E1DF242F-2A85-4892-885C-E072ACF78A23}" ma:internalName="LastPublishTimeLookup" ma:readOnly="true" ma:showField="LastPublishTim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5" nillable="true" ma:displayName="Last Published Version" ma:default="" ma:list="{E1DF242F-2A85-4892-885C-E072ACF78A23}" ma:internalName="LastPublishVersionLookup" ma:readOnly="true" ma:showField="LastPublishVersion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6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7" nillable="true" ma:displayName="Legacy Data" ma:default="" ma:internalName="LegacyData" ma:readOnly="false">
      <xsd:simpleType>
        <xsd:restriction base="dms:Note"/>
      </xsd:simpleType>
    </xsd:element>
    <xsd:element name="TPLaunchHelpLink" ma:index="68" nillable="true" ma:displayName="Link to Launch Help Topic" ma:default="" ma:internalName="TPLaunchHelpLink">
      <xsd:simpleType>
        <xsd:restriction base="dms:Text"/>
      </xsd:simpleType>
    </xsd:element>
    <xsd:element name="LocComments" ma:index="69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0" nillable="true" ma:displayName="Loc Last Loc Attempt Version" ma:default="" ma:list="{D8789D1B-66E7-4538-930C-3B8C6A9D68AA}" ma:internalName="LocLastLocAttemptVersionLookup" ma:readOnly="false" ma:showField="LastLocAttemptVersion" ma:web="e5d022ff-4ce9-4922-b5a4-f245e35e2aac">
      <xsd:simpleType>
        <xsd:restriction base="dms:Lookup"/>
      </xsd:simpleType>
    </xsd:element>
    <xsd:element name="LocLastLocAttemptVersionTypeLookup" ma:index="71" nillable="true" ma:displayName="Loc Last Loc Attempt Version Type" ma:default="" ma:list="{D8789D1B-66E7-4538-930C-3B8C6A9D68AA}" ma:internalName="LocLastLocAttemptVersionTypeLookup" ma:readOnly="true" ma:showField="LastLocAttemptVersionType" ma:web="e5d022ff-4ce9-4922-b5a4-f245e35e2aac">
      <xsd:simpleType>
        <xsd:restriction base="dms:Lookup"/>
      </xsd:simpleType>
    </xsd:element>
    <xsd:element name="LocManualTestRequired" ma:index="72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3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4" nillable="true" ma:displayName="Loc New Published Version Lookup" ma:default="" ma:list="{D8789D1B-66E7-4538-930C-3B8C6A9D68AA}" ma:internalName="LocNewPublishedVersionLookup" ma:readOnly="true" ma:showField="NewPublishedVersion" ma:web="e5d022ff-4ce9-4922-b5a4-f245e35e2aac">
      <xsd:simpleType>
        <xsd:restriction base="dms:Lookup"/>
      </xsd:simpleType>
    </xsd:element>
    <xsd:element name="LocOverallHandbackStatusLookup" ma:index="75" nillable="true" ma:displayName="Loc Overall Handback Status" ma:default="" ma:list="{D8789D1B-66E7-4538-930C-3B8C6A9D68AA}" ma:internalName="LocOverallHandbackStatusLookup" ma:readOnly="true" ma:showField="OverallHandbackStatus" ma:web="e5d022ff-4ce9-4922-b5a4-f245e35e2aac">
      <xsd:simpleType>
        <xsd:restriction base="dms:Lookup"/>
      </xsd:simpleType>
    </xsd:element>
    <xsd:element name="LocOverallLocStatusLookup" ma:index="76" nillable="true" ma:displayName="Loc Overall Localize Status" ma:default="" ma:list="{D8789D1B-66E7-4538-930C-3B8C6A9D68AA}" ma:internalName="LocOverallLocStatusLookup" ma:readOnly="true" ma:showField="OverallLocStatus" ma:web="e5d022ff-4ce9-4922-b5a4-f245e35e2aac">
      <xsd:simpleType>
        <xsd:restriction base="dms:Lookup"/>
      </xsd:simpleType>
    </xsd:element>
    <xsd:element name="LocOverallPreviewStatusLookup" ma:index="77" nillable="true" ma:displayName="Loc Overall Preview Status" ma:default="" ma:list="{D8789D1B-66E7-4538-930C-3B8C6A9D68AA}" ma:internalName="LocOverallPreviewStatusLookup" ma:readOnly="true" ma:showField="OverallPreviewStatus" ma:web="e5d022ff-4ce9-4922-b5a4-f245e35e2aac">
      <xsd:simpleType>
        <xsd:restriction base="dms:Lookup"/>
      </xsd:simpleType>
    </xsd:element>
    <xsd:element name="LocOverallPublishStatusLookup" ma:index="78" nillable="true" ma:displayName="Loc Overall Publish Status" ma:default="" ma:list="{D8789D1B-66E7-4538-930C-3B8C6A9D68AA}" ma:internalName="LocOverallPublishStatusLookup" ma:readOnly="true" ma:showField="OverallPublishStatus" ma:web="e5d022ff-4ce9-4922-b5a4-f245e35e2aac">
      <xsd:simpleType>
        <xsd:restriction base="dms:Lookup"/>
      </xsd:simpleType>
    </xsd:element>
    <xsd:element name="IntlLocPriority" ma:index="79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0" nillable="true" ma:displayName="Loc Processed For Handoffs" ma:default="" ma:list="{D8789D1B-66E7-4538-930C-3B8C6A9D68AA}" ma:internalName="LocProcessedForHandoffsLookup" ma:readOnly="true" ma:showField="ProcessedForHandoffs" ma:web="e5d022ff-4ce9-4922-b5a4-f245e35e2aac">
      <xsd:simpleType>
        <xsd:restriction base="dms:Lookup"/>
      </xsd:simpleType>
    </xsd:element>
    <xsd:element name="LocProcessedForMarketsLookup" ma:index="81" nillable="true" ma:displayName="Loc Processed For Markets" ma:default="" ma:list="{D8789D1B-66E7-4538-930C-3B8C6A9D68AA}" ma:internalName="LocProcessedForMarketsLookup" ma:readOnly="true" ma:showField="ProcessedForMarkets" ma:web="e5d022ff-4ce9-4922-b5a4-f245e35e2aac">
      <xsd:simpleType>
        <xsd:restriction base="dms:Lookup"/>
      </xsd:simpleType>
    </xsd:element>
    <xsd:element name="LocPublishedDependentAssetsLookup" ma:index="82" nillable="true" ma:displayName="Loc Published Dependent Assets" ma:default="" ma:list="{D8789D1B-66E7-4538-930C-3B8C6A9D68AA}" ma:internalName="LocPublishedDependentAssetsLookup" ma:readOnly="true" ma:showField="PublishedDependentAssets" ma:web="e5d022ff-4ce9-4922-b5a4-f245e35e2aac">
      <xsd:simpleType>
        <xsd:restriction base="dms:Lookup"/>
      </xsd:simpleType>
    </xsd:element>
    <xsd:element name="LocPublishedLinkedAssetsLookup" ma:index="83" nillable="true" ma:displayName="Loc Published Linked Assets" ma:default="" ma:list="{D8789D1B-66E7-4538-930C-3B8C6A9D68AA}" ma:internalName="LocPublishedLinkedAssetsLookup" ma:readOnly="true" ma:showField="PublishedLinkedAssets" ma:web="e5d022ff-4ce9-4922-b5a4-f245e35e2aac">
      <xsd:simpleType>
        <xsd:restriction base="dms:Lookup"/>
      </xsd:simpleType>
    </xsd:element>
    <xsd:element name="LocRecommendedHandoff" ma:index="84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6" nillable="true" ma:taxonomy="true" ma:internalName="LocalizationTagsTaxHTField0" ma:taxonomyFieldName="LocalizationTags" ma:displayName="Localization Tags" ma:readOnly="false" ma:default="" ma:fieldId="{63236a87-6c6d-4a5b-9fe1-c805ecae0bb8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7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8" nillable="true" ma:displayName="Manager" ma:hidden="true" ma:internalName="Manager" ma:readOnly="false">
      <xsd:simpleType>
        <xsd:restriction base="dms:Text"/>
      </xsd:simpleType>
    </xsd:element>
    <xsd:element name="Markets" ma:index="89" nillable="true" ma:displayName="Markets" ma:default="" ma:description="Leave blank to show in all markets" ma:list="{5E053CDA-25E6-45C3-8DB3-AEDB8C2D0B9A}" ma:internalName="Markets" ma:readOnly="false" ma:showField="MarketName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0" nillable="true" ma:displayName="Milestone" ma:default="" ma:internalName="Milestone" ma:readOnly="false">
      <xsd:simpleType>
        <xsd:restriction base="dms:Unknown"/>
      </xsd:simpleType>
    </xsd:element>
    <xsd:element name="TPNamespace" ma:index="93" nillable="true" ma:displayName="Namespace" ma:default="" ma:internalName="TPNamespace">
      <xsd:simpleType>
        <xsd:restriction base="dms:Text"/>
      </xsd:simpleType>
    </xsd:element>
    <xsd:element name="NumericId" ma:index="94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5" nillable="true" ma:displayName="NumOfRatings" ma:default="" ma:list="{E1DF242F-2A85-4892-885C-E072ACF78A23}" ma:internalName="NumOfRatingsLookup" ma:readOnly="true" ma:showField="NumOfRatings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6" nillable="true" ma:displayName="OOCacheId" ma:internalName="OOCacheId" ma:readOnly="false">
      <xsd:simpleType>
        <xsd:restriction base="dms:Text"/>
      </xsd:simpleType>
    </xsd:element>
    <xsd:element name="OpenTemplate" ma:index="97" nillable="true" ma:displayName="Open Template" ma:default="true" ma:internalName="OpenTemplate">
      <xsd:simpleType>
        <xsd:restriction base="dms:Boolean"/>
      </xsd:simpleType>
    </xsd:element>
    <xsd:element name="OriginAsset" ma:index="98" nillable="true" ma:displayName="Origin Asset" ma:default="" ma:internalName="OriginAsset" ma:readOnly="false">
      <xsd:simpleType>
        <xsd:restriction base="dms:Text"/>
      </xsd:simpleType>
    </xsd:element>
    <xsd:element name="OriginalRelease" ma:index="99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0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1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2" nillable="true" ma:displayName="Parent Asset Id" ma:default="" ma:internalName="ParentAssetId" ma:readOnly="false">
      <xsd:simpleType>
        <xsd:restriction base="dms:Text"/>
      </xsd:simpleType>
    </xsd:element>
    <xsd:element name="PlannedPubDate" ma:index="103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4" nillable="true" ma:displayName="Policheck Words" ma:default="" ma:internalName="PolicheckWords" ma:readOnly="false">
      <xsd:simpleType>
        <xsd:restriction base="dms:Text"/>
      </xsd:simpleType>
    </xsd:element>
    <xsd:element name="BusinessGroup" ma:index="105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6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7" nillable="true" ma:displayName="Provider" ma:default="" ma:internalName="Provider" ma:readOnly="false">
      <xsd:simpleType>
        <xsd:restriction base="dms:Unknown"/>
      </xsd:simpleType>
    </xsd:element>
    <xsd:element name="Providers" ma:index="108" nillable="true" ma:displayName="Providers" ma:default="" ma:internalName="Providers">
      <xsd:simpleType>
        <xsd:restriction base="dms:Unknown"/>
      </xsd:simpleType>
    </xsd:element>
    <xsd:element name="PublishStatusLookup" ma:index="109" nillable="true" ma:displayName="Publish Status" ma:default="" ma:list="{E1DF242F-2A85-4892-885C-E072ACF78A23}" ma:internalName="PublishStatusLookup" ma:readOnly="false" ma:showField="PublishStatus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0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1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2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4" nillable="true" ma:taxonomy="true" ma:internalName="ScenarioTagsTaxHTField0" ma:taxonomyFieldName="ScenarioTags" ma:displayName="Scenarios" ma:readOnly="false" ma:default="" ma:fieldId="{67a15031-dfad-40a3-960d-7cc941d4a986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6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7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8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19" nillable="true" ma:displayName="Submitter ID" ma:default="" ma:internalName="SubmitterId" ma:readOnly="false">
      <xsd:simpleType>
        <xsd:restriction base="dms:Text"/>
      </xsd:simpleType>
    </xsd:element>
    <xsd:element name="TaxCatchAll" ma:index="120" nillable="true" ma:displayName="Taxonomy Catch All Column" ma:hidden="true" ma:list="{2f397b98-bdf6-47da-a1ac-484548f5e091}" ma:internalName="TaxCatchAll" ma:showField="CatchAllData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1" nillable="true" ma:displayName="Taxonomy Catch All Column1" ma:hidden="true" ma:list="{2f397b98-bdf6-47da-a1ac-484548f5e091}" ma:internalName="TaxCatchAllLabel" ma:readOnly="true" ma:showField="CatchAllDataLabel" ma:web="e5d022ff-4ce9-4922-b5a4-f245e35e2a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2" nillable="true" ma:displayName="Template Status" ma:default="" ma:internalName="TemplateStatus">
      <xsd:simpleType>
        <xsd:restriction base="dms:Unknown"/>
      </xsd:simpleType>
    </xsd:element>
    <xsd:element name="TemplateTemplateType" ma:index="123" nillable="true" ma:displayName="Template Type" ma:default="" ma:internalName="TemplateTemplateType">
      <xsd:simpleType>
        <xsd:restriction base="dms:Unknown"/>
      </xsd:simpleType>
    </xsd:element>
    <xsd:element name="ThumbnailAssetId" ma:index="124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5" nillable="true" ma:displayName="Times Cloned" ma:default="" ma:internalName="TimesCloned" ma:readOnly="false">
      <xsd:simpleType>
        <xsd:restriction base="dms:Number"/>
      </xsd:simpleType>
    </xsd:element>
    <xsd:element name="TrustLevel" ma:index="127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8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29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0" nillable="true" ma:displayName="UA Notes" ma:default="" ma:internalName="UANotes" ma:readOnly="false">
      <xsd:simpleType>
        <xsd:restriction base="dms:Note"/>
      </xsd:simpleType>
    </xsd:element>
    <xsd:element name="TPAppVersion" ma:index="131" nillable="true" ma:displayName="Version" ma:default="" ma:internalName="TPAppVersion">
      <xsd:simpleType>
        <xsd:restriction base="dms:Text"/>
      </xsd:simpleType>
    </xsd:element>
    <xsd:element name="VoteCount" ma:index="132" nillable="true" ma:displayName="Vote Count" ma:default="" ma:internalName="VoteCount" ma:readOnly="fals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1" ma:displayName="Content Type"/>
        <xsd:element ref="dc:title" minOccurs="0" maxOccurs="1" ma:index="126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CB2A45B-8F3A-4108-BD73-7B1FE6BB8243}">
  <ds:schemaRefs>
    <ds:schemaRef ds:uri="http://schemas.microsoft.com/office/2006/metadata/properties"/>
    <ds:schemaRef ds:uri="http://schemas.microsoft.com/office/infopath/2007/PartnerControls"/>
    <ds:schemaRef ds:uri="e5d022ff-4ce9-4922-b5a4-f245e35e2aac"/>
  </ds:schemaRefs>
</ds:datastoreItem>
</file>

<file path=customXml/itemProps2.xml><?xml version="1.0" encoding="utf-8"?>
<ds:datastoreItem xmlns:ds="http://schemas.openxmlformats.org/officeDocument/2006/customXml" ds:itemID="{1F1B24EB-EE77-4F1E-AEEE-6E5B2FA047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5d022ff-4ce9-4922-b5a4-f245e35e2a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50648F31-D103-4E7F-BDF5-DCBCB3C786F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Tema Natal</Template>
  <TotalTime>1575</TotalTime>
  <Words>550</Words>
  <Application>Microsoft Office PowerPoint</Application>
  <PresentationFormat>Apresentação na tela (4:3)</PresentationFormat>
  <Paragraphs>104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4" baseType="lpstr">
      <vt:lpstr>Arial</vt:lpstr>
      <vt:lpstr>Calibri</vt:lpstr>
      <vt:lpstr>Comic Sans MS</vt:lpstr>
      <vt:lpstr>Forte</vt:lpstr>
      <vt:lpstr>Times New Roman</vt:lpstr>
      <vt:lpstr>Design padrão</vt:lpstr>
      <vt:lpstr>Mensagens de Natal PARA LER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Mensagens de Natal PARA LER</dc:title>
  <dc:creator>NORMA APARECIDA SILVEIRA DE MORAES</dc:creator>
  <cp:lastModifiedBy>NORMA APARECIDA SILVEIRA DE MORAES</cp:lastModifiedBy>
  <cp:revision>2</cp:revision>
  <dcterms:created xsi:type="dcterms:W3CDTF">2021-12-15T11:32:15Z</dcterms:created>
  <dcterms:modified xsi:type="dcterms:W3CDTF">2021-12-16T18:20:21Z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0x01010062057737089D604C8995D725789FFFFD0400C05BDBFCDB0BE84BA6AEC1D1A4F5E4CE</vt:lpwstr>
  </property>
  <property fmtid="{D5CDD505-2E9C-101B-9397-08002B2CF9AE}" pid="3" name="Applications">
    <vt:lpwstr>53;#PowerPoint 12</vt:lpwstr>
  </property>
  <property fmtid="{D5CDD505-2E9C-101B-9397-08002B2CF9AE}" pid="4" name="Order">
    <vt:r8>7318700</vt:r8>
  </property>
  <property fmtid="{D5CDD505-2E9C-101B-9397-08002B2CF9AE}" pid="5" name="APTrustLevel">
    <vt:r8>3</vt:r8>
  </property>
</Properties>
</file>