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57" r:id="rId2"/>
    <p:sldId id="256" r:id="rId3"/>
    <p:sldId id="261" r:id="rId4"/>
    <p:sldId id="259" r:id="rId5"/>
    <p:sldId id="260" r:id="rId6"/>
    <p:sldId id="258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BABBF8-75EE-484A-9977-8D87D4F1073E}" v="81" dt="2021-10-18T13:42:39.9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93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743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3389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439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996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93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739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946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602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955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31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249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10/18/2021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9013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xhere.com/pt/photo/681585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588285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634601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media/lindas-flores-lirio-polen-vermelho-folha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715204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.com/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Flor cor de rosa&#10;&#10;Descrição gerada automaticamente">
            <a:extLst>
              <a:ext uri="{FF2B5EF4-FFF2-40B4-BE49-F238E27FC236}">
                <a16:creationId xmlns:a16="http://schemas.microsoft.com/office/drawing/2014/main" id="{56C96549-3387-4865-A3D6-7E6F8923EB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8B9E1481-7DDC-4E03-AD49-191A769B8B3E}"/>
              </a:ext>
            </a:extLst>
          </p:cNvPr>
          <p:cNvSpPr txBox="1"/>
          <p:nvPr/>
        </p:nvSpPr>
        <p:spPr>
          <a:xfrm>
            <a:off x="1026459" y="703729"/>
            <a:ext cx="6293223" cy="4948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5AE971DE-E00F-4044-BF63-99EA928B2685}"/>
              </a:ext>
            </a:extLst>
          </p:cNvPr>
          <p:cNvSpPr txBox="1"/>
          <p:nvPr/>
        </p:nvSpPr>
        <p:spPr>
          <a:xfrm>
            <a:off x="1178859" y="856129"/>
            <a:ext cx="6293223" cy="4948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156E448E-E478-4018-9084-EFA7A6D27D29}"/>
              </a:ext>
            </a:extLst>
          </p:cNvPr>
          <p:cNvSpPr txBox="1"/>
          <p:nvPr/>
        </p:nvSpPr>
        <p:spPr>
          <a:xfrm>
            <a:off x="1331259" y="1008529"/>
            <a:ext cx="6293223" cy="4948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1A65D4CC-C13D-4809-A769-EEE1E29F256C}"/>
              </a:ext>
            </a:extLst>
          </p:cNvPr>
          <p:cNvSpPr txBox="1"/>
          <p:nvPr/>
        </p:nvSpPr>
        <p:spPr>
          <a:xfrm>
            <a:off x="1483659" y="1160929"/>
            <a:ext cx="6293223" cy="4948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9EFC441-6232-488D-BB81-8A5ACD013C5A}"/>
              </a:ext>
            </a:extLst>
          </p:cNvPr>
          <p:cNvSpPr txBox="1"/>
          <p:nvPr/>
        </p:nvSpPr>
        <p:spPr>
          <a:xfrm>
            <a:off x="416859" y="423582"/>
            <a:ext cx="7548282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>
                <a:latin typeface="Arial Black" panose="020B0A04020102020204" pitchFamily="34" charset="0"/>
              </a:rPr>
              <a:t>Pedaços de memórias</a:t>
            </a:r>
          </a:p>
          <a:p>
            <a:r>
              <a:rPr lang="pt-BR" dirty="0"/>
              <a:t> </a:t>
            </a:r>
          </a:p>
          <a:p>
            <a:endParaRPr lang="pt-BR" sz="2800" dirty="0">
              <a:latin typeface="Arial Black" panose="020B0A04020102020204" pitchFamily="34" charset="0"/>
            </a:endParaRPr>
          </a:p>
          <a:p>
            <a:r>
              <a:rPr lang="pt-BR" sz="2800" dirty="0">
                <a:latin typeface="Arial Black" panose="020B0A04020102020204" pitchFamily="34" charset="0"/>
              </a:rPr>
              <a:t>Apresentação</a:t>
            </a:r>
          </a:p>
          <a:p>
            <a:r>
              <a:rPr lang="pt-BR" sz="2800" dirty="0">
                <a:latin typeface="Arial Black" panose="020B0A04020102020204" pitchFamily="34" charset="0"/>
              </a:rPr>
              <a:t>Norma Aparecida Silveira de Moraes</a:t>
            </a:r>
          </a:p>
          <a:p>
            <a:endParaRPr lang="pt-BR" sz="2800" dirty="0">
              <a:latin typeface="Arial Black" panose="020B0A04020102020204" pitchFamily="34" charset="0"/>
            </a:endParaRPr>
          </a:p>
          <a:p>
            <a:endParaRPr lang="pt-BR" sz="2800" dirty="0">
              <a:latin typeface="Arial Black" panose="020B0A04020102020204" pitchFamily="34" charset="0"/>
            </a:endParaRPr>
          </a:p>
          <a:p>
            <a:r>
              <a:rPr lang="pt-BR" sz="2800" dirty="0">
                <a:latin typeface="Arial Black" panose="020B0A04020102020204" pitchFamily="34" charset="0"/>
              </a:rPr>
              <a:t>Divulgação</a:t>
            </a:r>
          </a:p>
          <a:p>
            <a:r>
              <a:rPr lang="pt-BR" sz="2800" dirty="0">
                <a:latin typeface="Arial Black" panose="020B0A04020102020204" pitchFamily="34" charset="0"/>
              </a:rPr>
              <a:t>Norma Experimentais Poéticos Slides</a:t>
            </a:r>
          </a:p>
          <a:p>
            <a:r>
              <a:rPr lang="pt-BR" sz="2800" dirty="0">
                <a:latin typeface="Arial Black" panose="020B0A04020102020204" pitchFamily="34" charset="0"/>
              </a:rPr>
              <a:t>WWW.SERGRASAN.COM</a:t>
            </a:r>
          </a:p>
          <a:p>
            <a:r>
              <a:rPr lang="pt-BR" sz="2800" dirty="0"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15365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  <p:sndAc>
          <p:stSnd loop="1">
            <p:snd r:embed="rId2" name="Almir Sater &amp; Sérgio Reis - Saudade da Minha Terra.wav"/>
          </p:stSnd>
        </p:sndAc>
      </p:transition>
    </mc:Choice>
    <mc:Fallback>
      <p:transition spd="slow" advClick="0" advTm="13000">
        <p:fade/>
        <p:sndAc>
          <p:stSnd loop="1">
            <p:snd r:embed="rId2" name="Almir Sater &amp; Sérgio Reis - Saudade da Minha Ter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lanta com flores rosas&#10;&#10;Descrição gerada automaticamente">
            <a:extLst>
              <a:ext uri="{FF2B5EF4-FFF2-40B4-BE49-F238E27FC236}">
                <a16:creationId xmlns:a16="http://schemas.microsoft.com/office/drawing/2014/main" id="{FA3802AB-C469-4FE4-96CD-BE7EC7C8CD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6" r="16546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9A477759-328D-43A2-850A-13DCB37A8544}"/>
              </a:ext>
            </a:extLst>
          </p:cNvPr>
          <p:cNvSpPr txBox="1"/>
          <p:nvPr/>
        </p:nvSpPr>
        <p:spPr>
          <a:xfrm>
            <a:off x="811306" y="555812"/>
            <a:ext cx="7678270" cy="5204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EEB60007-06E4-43EB-B6E5-CF23DA82593F}"/>
              </a:ext>
            </a:extLst>
          </p:cNvPr>
          <p:cNvSpPr txBox="1"/>
          <p:nvPr/>
        </p:nvSpPr>
        <p:spPr>
          <a:xfrm>
            <a:off x="806824" y="555812"/>
            <a:ext cx="7678270" cy="5204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60C5F04-AB87-41F1-9E5D-9B644DA2A315}"/>
              </a:ext>
            </a:extLst>
          </p:cNvPr>
          <p:cNvSpPr txBox="1"/>
          <p:nvPr/>
        </p:nvSpPr>
        <p:spPr>
          <a:xfrm>
            <a:off x="959224" y="708212"/>
            <a:ext cx="7678270" cy="5204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DF060857-DFBD-459B-A773-F6CD9A786B90}"/>
              </a:ext>
            </a:extLst>
          </p:cNvPr>
          <p:cNvSpPr txBox="1"/>
          <p:nvPr/>
        </p:nvSpPr>
        <p:spPr>
          <a:xfrm>
            <a:off x="161365" y="336176"/>
            <a:ext cx="89826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A vida é cheia de escolhas e caminhos</a:t>
            </a:r>
            <a:b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Só queremos o bom e melhor no ninho</a:t>
            </a:r>
            <a:b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Apostamos viver uma vida de carinho</a:t>
            </a:r>
            <a:b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827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EEBB4FEA-D4CD-4958-845F-C50F089CD1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1" r="34219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pic>
        <p:nvPicPr>
          <p:cNvPr id="7" name="Imagem 6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E030A309-03C6-498A-8313-893FE73710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1" r="34219"/>
          <a:stretch/>
        </p:blipFill>
        <p:spPr>
          <a:xfrm rot="5400000">
            <a:off x="1296041" y="-989959"/>
            <a:ext cx="6856718" cy="9144000"/>
          </a:xfrm>
          <a:prstGeom prst="rect">
            <a:avLst/>
          </a:prstGeom>
        </p:spPr>
      </p:pic>
      <p:pic>
        <p:nvPicPr>
          <p:cNvPr id="8" name="Imagem 7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E2F901E8-AD46-469D-9C8F-FA7571F055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1" r="34219"/>
          <a:stretch/>
        </p:blipFill>
        <p:spPr>
          <a:xfrm rot="5400000">
            <a:off x="1448441" y="-837559"/>
            <a:ext cx="6856718" cy="91440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F4C16697-1CC9-4D71-B901-FD7EDBA2FF8F}"/>
              </a:ext>
            </a:extLst>
          </p:cNvPr>
          <p:cNvSpPr txBox="1"/>
          <p:nvPr/>
        </p:nvSpPr>
        <p:spPr>
          <a:xfrm>
            <a:off x="98612" y="306082"/>
            <a:ext cx="919550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solidFill>
                  <a:srgbClr val="0070C0"/>
                </a:solidFill>
                <a:latin typeface="Arial Black" panose="020B0A04020102020204" pitchFamily="34" charset="0"/>
              </a:rPr>
              <a:t>Um dia cai o véu da ilusão</a:t>
            </a:r>
            <a:br>
              <a:rPr lang="pt-BR" sz="40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4000" dirty="0">
                <a:solidFill>
                  <a:srgbClr val="0070C0"/>
                </a:solidFill>
                <a:latin typeface="Arial Black" panose="020B0A04020102020204" pitchFamily="34" charset="0"/>
              </a:rPr>
              <a:t>A gente percebe a luta do coração</a:t>
            </a:r>
            <a:br>
              <a:rPr lang="pt-BR" sz="40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BR" sz="4000" dirty="0">
                <a:solidFill>
                  <a:srgbClr val="0070C0"/>
                </a:solidFill>
                <a:latin typeface="Arial Black" panose="020B0A04020102020204" pitchFamily="34" charset="0"/>
              </a:rPr>
              <a:t>Deixamos a vida passar dizendo não</a:t>
            </a:r>
          </a:p>
        </p:txBody>
      </p:sp>
    </p:spTree>
    <p:extLst>
      <p:ext uri="{BB962C8B-B14F-4D97-AF65-F5344CB8AC3E}">
        <p14:creationId xmlns:p14="http://schemas.microsoft.com/office/powerpoint/2010/main" val="640033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Flor com pétalas amarelas&#10;&#10;Descrição gerada automaticamente">
            <a:extLst>
              <a:ext uri="{FF2B5EF4-FFF2-40B4-BE49-F238E27FC236}">
                <a16:creationId xmlns:a16="http://schemas.microsoft.com/office/drawing/2014/main" id="{65760FC8-0146-46DA-900A-FF648CC08E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76" r="9109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6ED70BE-984C-4F1A-825F-3346BC196787}"/>
              </a:ext>
            </a:extLst>
          </p:cNvPr>
          <p:cNvSpPr txBox="1"/>
          <p:nvPr/>
        </p:nvSpPr>
        <p:spPr>
          <a:xfrm>
            <a:off x="430306" y="685800"/>
            <a:ext cx="796065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Mas pagamos caro por não ter lutado</a:t>
            </a:r>
            <a:b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A vida cobra cada passo errado</a:t>
            </a:r>
            <a:b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dirty="0">
                <a:solidFill>
                  <a:schemeClr val="bg1"/>
                </a:solidFill>
                <a:latin typeface="Arial Black" panose="020B0A04020102020204" pitchFamily="34" charset="0"/>
              </a:rPr>
              <a:t>O coração pesa triste e decepcionado</a:t>
            </a:r>
          </a:p>
        </p:txBody>
      </p:sp>
    </p:spTree>
    <p:extLst>
      <p:ext uri="{BB962C8B-B14F-4D97-AF65-F5344CB8AC3E}">
        <p14:creationId xmlns:p14="http://schemas.microsoft.com/office/powerpoint/2010/main" val="3001891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Planta com flores roxas&#10;&#10;Descrição gerada automaticamente">
            <a:extLst>
              <a:ext uri="{FF2B5EF4-FFF2-40B4-BE49-F238E27FC236}">
                <a16:creationId xmlns:a16="http://schemas.microsoft.com/office/drawing/2014/main" id="{189DF3E1-07EB-4D7E-A092-8578313B51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5" r="52315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4DBA901-31F9-4271-B918-C16321119413}"/>
              </a:ext>
            </a:extLst>
          </p:cNvPr>
          <p:cNvSpPr txBox="1"/>
          <p:nvPr/>
        </p:nvSpPr>
        <p:spPr>
          <a:xfrm>
            <a:off x="537882" y="3429000"/>
            <a:ext cx="790687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Voltar atrás já não há tempo</a:t>
            </a:r>
            <a:b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A velhice chega em dado momento</a:t>
            </a:r>
            <a:b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  <a:t>As dores passam ser um tormento</a:t>
            </a:r>
          </a:p>
        </p:txBody>
      </p:sp>
    </p:spTree>
    <p:extLst>
      <p:ext uri="{BB962C8B-B14F-4D97-AF65-F5344CB8AC3E}">
        <p14:creationId xmlns:p14="http://schemas.microsoft.com/office/powerpoint/2010/main" val="2067065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6DEF3F51-CB5B-4BE6-BF8C-B7E1C2566D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508CF65-DB80-4900-A94D-8005F68CEA71}"/>
              </a:ext>
            </a:extLst>
          </p:cNvPr>
          <p:cNvSpPr txBox="1"/>
          <p:nvPr/>
        </p:nvSpPr>
        <p:spPr>
          <a:xfrm>
            <a:off x="1237129" y="793376"/>
            <a:ext cx="732864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latin typeface="Arial Black" panose="020B0A04020102020204" pitchFamily="34" charset="0"/>
              </a:rPr>
              <a:t>A saudade no peito, o maior dos  tormentos</a:t>
            </a:r>
          </a:p>
          <a:p>
            <a:r>
              <a:rPr lang="pt-BR" sz="3600" dirty="0">
                <a:latin typeface="Arial Black" panose="020B0A04020102020204" pitchFamily="34" charset="0"/>
              </a:rPr>
              <a:t>FELIZ DE QUEM TEVE BOMS MOMENTOS</a:t>
            </a:r>
          </a:p>
          <a:p>
            <a:r>
              <a:rPr lang="pt-BR" sz="3600" dirty="0">
                <a:latin typeface="Arial Black" panose="020B0A04020102020204" pitchFamily="34" charset="0"/>
              </a:rPr>
              <a:t>CARINHOS GUARDADOS NOS PENSAMENTOS</a:t>
            </a:r>
            <a:br>
              <a:rPr lang="pt-BR" sz="3600" dirty="0">
                <a:latin typeface="Arial Black" panose="020B0A04020102020204" pitchFamily="34" charset="0"/>
              </a:rPr>
            </a:br>
            <a:endParaRPr lang="pt-BR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8864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com pétalas amarelas&#10;&#10;Descrição gerada automaticamente">
            <a:extLst>
              <a:ext uri="{FF2B5EF4-FFF2-40B4-BE49-F238E27FC236}">
                <a16:creationId xmlns:a16="http://schemas.microsoft.com/office/drawing/2014/main" id="{2B330FCC-3421-4C29-8B4E-20F966BD4D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19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B5EB24F-109F-4D36-8C63-31615EDD649C}"/>
              </a:ext>
            </a:extLst>
          </p:cNvPr>
          <p:cNvSpPr txBox="1"/>
          <p:nvPr/>
        </p:nvSpPr>
        <p:spPr>
          <a:xfrm>
            <a:off x="403412" y="497541"/>
            <a:ext cx="787997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CRISES NA VELHICE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Formatação e texto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Norma </a:t>
            </a:r>
            <a:r>
              <a:rPr lang="pt-BR" sz="2800" b="1" dirty="0" err="1">
                <a:solidFill>
                  <a:schemeClr val="bg1"/>
                </a:solidFill>
              </a:rPr>
              <a:t>Ap</a:t>
            </a:r>
            <a:r>
              <a:rPr lang="pt-BR" sz="2800" b="1" dirty="0">
                <a:solidFill>
                  <a:schemeClr val="bg1"/>
                </a:solidFill>
              </a:rPr>
              <a:t> Silveira de Moraes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Musica :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Imagens </a:t>
            </a:r>
            <a:r>
              <a:rPr lang="pt-BR" sz="2800" b="1" dirty="0" err="1">
                <a:solidFill>
                  <a:schemeClr val="bg1"/>
                </a:solidFill>
              </a:rPr>
              <a:t>on</a:t>
            </a:r>
            <a:r>
              <a:rPr lang="pt-BR" sz="2800" b="1" dirty="0">
                <a:solidFill>
                  <a:schemeClr val="bg1"/>
                </a:solidFill>
              </a:rPr>
              <a:t> </a:t>
            </a:r>
            <a:r>
              <a:rPr lang="pt-BR" sz="2800" b="1" dirty="0" err="1">
                <a:solidFill>
                  <a:schemeClr val="bg1"/>
                </a:solidFill>
              </a:rPr>
              <a:t>line</a:t>
            </a:r>
            <a:r>
              <a:rPr lang="pt-BR" sz="2800" b="1" dirty="0">
                <a:solidFill>
                  <a:schemeClr val="bg1"/>
                </a:solidFill>
              </a:rPr>
              <a:t> google e pessoais</a:t>
            </a:r>
          </a:p>
          <a:p>
            <a:endParaRPr lang="pt-BR" sz="2800" b="1" dirty="0">
              <a:solidFill>
                <a:schemeClr val="bg1"/>
              </a:solidFill>
            </a:endParaRPr>
          </a:p>
          <a:p>
            <a:r>
              <a:rPr lang="pt-BR" sz="2800" b="1" dirty="0" err="1">
                <a:solidFill>
                  <a:schemeClr val="bg1"/>
                </a:solidFill>
              </a:rPr>
              <a:t>Divlgação</a:t>
            </a:r>
            <a:endParaRPr lang="pt-BR" sz="2800" b="1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Norma Experimentais Poéticos Slides</a:t>
            </a:r>
          </a:p>
          <a:p>
            <a:r>
              <a:rPr lang="pt-BR" sz="2800" b="1" dirty="0">
                <a:solidFill>
                  <a:schemeClr val="bg1"/>
                </a:solidFill>
                <a:hlinkClick r:id="rId4"/>
              </a:rPr>
              <a:t>www.normasilveiramoraes.recantodasletras.com.br</a:t>
            </a:r>
            <a:endParaRPr lang="pt-BR" sz="2800" b="1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  <a:hlinkClick r:id="rId5"/>
              </a:rPr>
              <a:t>www.sergrasa.com</a:t>
            </a:r>
            <a:endParaRPr lang="pt-BR" sz="2800" b="1" dirty="0">
              <a:solidFill>
                <a:schemeClr val="bg1"/>
              </a:solidFill>
            </a:endParaRPr>
          </a:p>
          <a:p>
            <a:r>
              <a:rPr lang="pt-BR" sz="2800" b="1" dirty="0">
                <a:solidFill>
                  <a:schemeClr val="bg1"/>
                </a:solidFill>
              </a:rPr>
              <a:t>18/10/21</a:t>
            </a:r>
          </a:p>
          <a:p>
            <a:endParaRPr lang="pt-BR" sz="2800" b="1" dirty="0">
              <a:solidFill>
                <a:schemeClr val="bg1"/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33023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Click="0" advTm="13000">
        <p15:prstTrans prst="curtains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168</Words>
  <Application>Microsoft Office PowerPoint</Application>
  <PresentationFormat>Apresentação na tela 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2021-10-18T12:39:07Z</dcterms:created>
  <dcterms:modified xsi:type="dcterms:W3CDTF">2021-10-18T13:44:21Z</dcterms:modified>
</cp:coreProperties>
</file>