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57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9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5763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76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49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7798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02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30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3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353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8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189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027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906E7-6FDF-4E10-B2EE-AACC3696D23B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F2372-C88D-41A2-AEF5-47AEA3E592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3091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DA70E-E3B4-4621-A659-F44ED98E2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3D9EDCA6-4441-44EB-B19F-7FBB36FA19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0651" y="-1010650"/>
            <a:ext cx="7122697" cy="9144003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268F06E-B447-4EFC-AF4E-ADE6E6AD2EF0}"/>
              </a:ext>
            </a:extLst>
          </p:cNvPr>
          <p:cNvSpPr txBox="1"/>
          <p:nvPr/>
        </p:nvSpPr>
        <p:spPr>
          <a:xfrm>
            <a:off x="112734" y="452808"/>
            <a:ext cx="903126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solidFill>
                  <a:schemeClr val="bg1"/>
                </a:solidFill>
              </a:rPr>
              <a:t>Você está mesmo deslumbrante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Apresentação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Norma Ap. Silveira de Moraes</a:t>
            </a: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714629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  <p:sndAc>
          <p:stSnd loop="1">
            <p:snd r:embed="rId2" name="Kenny G - Myheartwillgon.wav"/>
          </p:stSnd>
        </p:sndAc>
      </p:transition>
    </mc:Choice>
    <mc:Fallback>
      <p:transition spd="slow" advClick="0" advTm="15000">
        <p:split/>
        <p:sndAc>
          <p:stSnd loop="1">
            <p:snd r:embed="rId2" name="Kenny G - Myheartwillg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472D44-4BF7-4EF5-802A-A4CBD3BD01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C90C3F-075C-473B-84F9-9E59CD71E6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673CB86-E7E3-4B38-89C8-39EBCF672F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40252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1DC1C77-C41A-4F7F-A189-06283BA77BD4}"/>
              </a:ext>
            </a:extLst>
          </p:cNvPr>
          <p:cNvSpPr txBox="1"/>
          <p:nvPr/>
        </p:nvSpPr>
        <p:spPr>
          <a:xfrm>
            <a:off x="475989" y="450937"/>
            <a:ext cx="79822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Você está mesmo deslumbrante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Admirável, bela e extranatural 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Esplêndido está o seu semblante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Seu sorriso e feições em geral</a:t>
            </a:r>
          </a:p>
        </p:txBody>
      </p:sp>
    </p:spTree>
    <p:extLst>
      <p:ext uri="{BB962C8B-B14F-4D97-AF65-F5344CB8AC3E}">
        <p14:creationId xmlns:p14="http://schemas.microsoft.com/office/powerpoint/2010/main" val="2044207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DF0304-5EED-4FD8-A026-68A604979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D4DC50ED-968B-4CD4-AE10-75075EF96B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284" cy="7038474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C7892A0-9940-47BF-AC57-C24706DFE389}"/>
              </a:ext>
            </a:extLst>
          </p:cNvPr>
          <p:cNvSpPr txBox="1"/>
          <p:nvPr/>
        </p:nvSpPr>
        <p:spPr>
          <a:xfrm>
            <a:off x="764088" y="801666"/>
            <a:ext cx="69519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Você está com o perfil harmonioso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Mas alguma pessoa para te magoar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Vem mexer de maneira tão espantosa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Fazer sua autoestima só abalar</a:t>
            </a:r>
          </a:p>
        </p:txBody>
      </p:sp>
    </p:spTree>
    <p:extLst>
      <p:ext uri="{BB962C8B-B14F-4D97-AF65-F5344CB8AC3E}">
        <p14:creationId xmlns:p14="http://schemas.microsoft.com/office/powerpoint/2010/main" val="181783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FAC83D-BCAD-444A-A6AD-70FCB5B77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1DE1989C-2FCC-408A-9400-76405F9040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24421" y="-1224421"/>
            <a:ext cx="6857998" cy="930684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80478C6-ED9E-4649-8AA6-22B429B8ECED}"/>
              </a:ext>
            </a:extLst>
          </p:cNvPr>
          <p:cNvSpPr txBox="1"/>
          <p:nvPr/>
        </p:nvSpPr>
        <p:spPr>
          <a:xfrm>
            <a:off x="1077238" y="4233797"/>
            <a:ext cx="743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Fala que você está é mal-apessoado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Não ligue, pessoa tão maravilhosa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De uma olha no seu espelhinho</a:t>
            </a:r>
          </a:p>
        </p:txBody>
      </p:sp>
    </p:spTree>
    <p:extLst>
      <p:ext uri="{BB962C8B-B14F-4D97-AF65-F5344CB8AC3E}">
        <p14:creationId xmlns:p14="http://schemas.microsoft.com/office/powerpoint/2010/main" val="380047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41C551-D5FE-4F9D-986C-AC2463917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3C66D367-CF5D-4941-8B95-5B1F302DF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1"/>
            <a:ext cx="9144000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2A16CC9-1E0F-4658-840B-8B4037F6F51F}"/>
              </a:ext>
            </a:extLst>
          </p:cNvPr>
          <p:cNvSpPr txBox="1"/>
          <p:nvPr/>
        </p:nvSpPr>
        <p:spPr>
          <a:xfrm>
            <a:off x="538619" y="4434214"/>
            <a:ext cx="8525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Você está mesmo bem majestosa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Mas a inveja deixa o outro em desalinho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Quer quebrar todo o seu encanto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4985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C344EA-B83A-4D13-B4DE-E9447663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25FD4F44-0E66-4AAF-B86B-ABBC298634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8" y="-1142999"/>
            <a:ext cx="6858001" cy="9143999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8146B67-EEFA-4EA7-B56D-AF7B4EE622BD}"/>
              </a:ext>
            </a:extLst>
          </p:cNvPr>
          <p:cNvSpPr txBox="1"/>
          <p:nvPr/>
        </p:nvSpPr>
        <p:spPr>
          <a:xfrm>
            <a:off x="628650" y="576197"/>
            <a:ext cx="78867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que custa a pessoa elogiar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Ou então ficar mesmo silenciosa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Já que não sabe ser elegante</a:t>
            </a:r>
          </a:p>
        </p:txBody>
      </p:sp>
    </p:spTree>
    <p:extLst>
      <p:ext uri="{BB962C8B-B14F-4D97-AF65-F5344CB8AC3E}">
        <p14:creationId xmlns:p14="http://schemas.microsoft.com/office/powerpoint/2010/main" val="69133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079060-8371-4FFC-8415-341FB3253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9EA4C7F-86DE-4515-BA1D-C11447610D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86839" y="-1186840"/>
            <a:ext cx="6858001" cy="9231681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92B56B1-0CC7-4D66-82A0-D4028392101B}"/>
              </a:ext>
            </a:extLst>
          </p:cNvPr>
          <p:cNvSpPr txBox="1"/>
          <p:nvPr/>
        </p:nvSpPr>
        <p:spPr>
          <a:xfrm>
            <a:off x="1227551" y="964504"/>
            <a:ext cx="70897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 quer deixar a outra magoada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Tirando-lhe o ânimo e bem humor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Há pessoas que não sabe amar</a:t>
            </a:r>
          </a:p>
        </p:txBody>
      </p:sp>
    </p:spTree>
    <p:extLst>
      <p:ext uri="{BB962C8B-B14F-4D97-AF65-F5344CB8AC3E}">
        <p14:creationId xmlns:p14="http://schemas.microsoft.com/office/powerpoint/2010/main" val="2178800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2FD3865-C6F0-4595-BF2B-7BED9C1DD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2CFE895-DC81-4109-8C75-8C0329529D71}"/>
              </a:ext>
            </a:extLst>
          </p:cNvPr>
          <p:cNvSpPr txBox="1"/>
          <p:nvPr/>
        </p:nvSpPr>
        <p:spPr>
          <a:xfrm>
            <a:off x="851770" y="513567"/>
            <a:ext cx="80918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Vive de mal com a vida, reclamando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 vida é feita de momentos para alegrar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Temos desafios lutas, e vamos levando</a:t>
            </a:r>
          </a:p>
        </p:txBody>
      </p:sp>
    </p:spTree>
    <p:extLst>
      <p:ext uri="{BB962C8B-B14F-4D97-AF65-F5344CB8AC3E}">
        <p14:creationId xmlns:p14="http://schemas.microsoft.com/office/powerpoint/2010/main" val="3396964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82EE39-E70B-4C03-A715-D79B7FF38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E3452B4C-358E-4D77-B825-7EA4828FA9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8" y="-1142999"/>
            <a:ext cx="6858001" cy="9143999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6F86976-FB5B-4748-A0E0-650327AEEB15}"/>
              </a:ext>
            </a:extLst>
          </p:cNvPr>
          <p:cNvSpPr txBox="1"/>
          <p:nvPr/>
        </p:nvSpPr>
        <p:spPr>
          <a:xfrm>
            <a:off x="789140" y="864296"/>
            <a:ext cx="77262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Mas devemos conservar o bom humor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não ficarmos os outros magoando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Sem qualquer motivo ou razão</a:t>
            </a:r>
          </a:p>
        </p:txBody>
      </p:sp>
    </p:spTree>
    <p:extLst>
      <p:ext uri="{BB962C8B-B14F-4D97-AF65-F5344CB8AC3E}">
        <p14:creationId xmlns:p14="http://schemas.microsoft.com/office/powerpoint/2010/main" val="93947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4A85DA-531A-4D70-8585-128978A69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713BDFDB-255B-40C8-83FF-44ACA9ECE8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1"/>
            <a:ext cx="9144000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D294ABD-AA8F-4E86-A480-2A3B07661AFB}"/>
              </a:ext>
            </a:extLst>
          </p:cNvPr>
          <p:cNvSpPr txBox="1"/>
          <p:nvPr/>
        </p:nvSpPr>
        <p:spPr>
          <a:xfrm>
            <a:off x="628650" y="365126"/>
            <a:ext cx="76134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Olhe para o dia e venha abençoar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Dar bom dia, um sorriso de amor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Dar a Deus logo o seu louvor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 começar bem o seu novo dia</a:t>
            </a:r>
          </a:p>
        </p:txBody>
      </p:sp>
    </p:spTree>
    <p:extLst>
      <p:ext uri="{BB962C8B-B14F-4D97-AF65-F5344CB8AC3E}">
        <p14:creationId xmlns:p14="http://schemas.microsoft.com/office/powerpoint/2010/main" val="311767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A90256-AB9A-42A0-B61E-0C3560CD9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6D7E0AF1-8589-4755-A07F-D5F82AC15E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573" y="0"/>
            <a:ext cx="9419573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08ABEEA-7C1E-4362-B4CA-7D6B838B3BBC}"/>
              </a:ext>
            </a:extLst>
          </p:cNvPr>
          <p:cNvSpPr txBox="1"/>
          <p:nvPr/>
        </p:nvSpPr>
        <p:spPr>
          <a:xfrm>
            <a:off x="801666" y="551145"/>
            <a:ext cx="74154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Com pés direitos e mais alegria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Não dando sopa para o azar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 terminando o dia com gratidão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 recomeçar todo dia com prazer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9700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E12B2F-CE35-4EC5-9C42-6361298EB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E217F289-E838-4413-B3C2-2419309A3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8" y="-1142999"/>
            <a:ext cx="6858001" cy="9143999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3BAD555-1987-4861-8D55-228B8C288B2E}"/>
              </a:ext>
            </a:extLst>
          </p:cNvPr>
          <p:cNvSpPr txBox="1"/>
          <p:nvPr/>
        </p:nvSpPr>
        <p:spPr>
          <a:xfrm>
            <a:off x="237995" y="250521"/>
            <a:ext cx="853022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Você está mesmo deslumbrante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Apresentação, texto e formatação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Norma Ap. Silveira de Moraes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Imagens: Pessoais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Musica: </a:t>
            </a:r>
            <a:r>
              <a:rPr lang="pt-BR" sz="3200" b="1" dirty="0" err="1">
                <a:solidFill>
                  <a:schemeClr val="bg1"/>
                </a:solidFill>
              </a:rPr>
              <a:t>kenny</a:t>
            </a:r>
            <a:r>
              <a:rPr lang="pt-BR" sz="3200" b="1">
                <a:solidFill>
                  <a:schemeClr val="bg1"/>
                </a:solidFill>
              </a:rPr>
              <a:t> G</a:t>
            </a:r>
            <a:endParaRPr lang="pt-BR" sz="3200" b="1" dirty="0">
              <a:solidFill>
                <a:schemeClr val="bg1"/>
              </a:solidFill>
            </a:endParaRP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www.normasilveiramoraes.recantodasletras.com.br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277642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</TotalTime>
  <Words>272</Words>
  <Application>Microsoft Office PowerPoint</Application>
  <PresentationFormat>Apresentação na tela (4:3)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79</cp:revision>
  <dcterms:created xsi:type="dcterms:W3CDTF">2020-01-15T21:16:40Z</dcterms:created>
  <dcterms:modified xsi:type="dcterms:W3CDTF">2020-01-16T18:53:19Z</dcterms:modified>
</cp:coreProperties>
</file>