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8" r:id="rId3"/>
    <p:sldId id="256" r:id="rId4"/>
    <p:sldId id="257" r:id="rId5"/>
    <p:sldId id="259" r:id="rId6"/>
    <p:sldId id="260" r:id="rId7"/>
    <p:sldId id="261" r:id="rId8"/>
    <p:sldId id="258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15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521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011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215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871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8050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81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132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2388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713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784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5726A-FF7B-41D9-A7B1-0E9973A02CA6}" type="datetimeFigureOut">
              <a:rPr lang="pt-BR" smtClean="0"/>
              <a:t>09/01/2019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27B43-B2B9-4267-A645-590C1CA22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702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ailveiramoraes.recantodasletras.com.br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5" y="263237"/>
            <a:ext cx="868680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b="1" dirty="0" smtClean="0">
                <a:solidFill>
                  <a:srgbClr val="002060"/>
                </a:solidFill>
              </a:rPr>
              <a:t>Preciso de um tempo...</a:t>
            </a:r>
          </a:p>
          <a:p>
            <a:r>
              <a:rPr lang="pt-BR" sz="3200" b="1" dirty="0" smtClean="0">
                <a:solidFill>
                  <a:srgbClr val="002060"/>
                </a:solidFill>
              </a:rPr>
              <a:t>Poema: Norma Aparecida Silveira de Moraes</a:t>
            </a:r>
          </a:p>
          <a:p>
            <a:endParaRPr lang="pt-BR" sz="3200" b="1" dirty="0">
              <a:solidFill>
                <a:srgbClr val="002060"/>
              </a:solidFill>
            </a:endParaRPr>
          </a:p>
          <a:p>
            <a:endParaRPr lang="pt-BR" sz="3200" b="1" dirty="0" smtClean="0">
              <a:solidFill>
                <a:srgbClr val="002060"/>
              </a:solidFill>
            </a:endParaRPr>
          </a:p>
          <a:p>
            <a:endParaRPr lang="pt-BR" sz="3200" b="1" dirty="0">
              <a:solidFill>
                <a:srgbClr val="002060"/>
              </a:solidFill>
            </a:endParaRPr>
          </a:p>
          <a:p>
            <a:endParaRPr lang="pt-BR" sz="3200" b="1" dirty="0" smtClean="0">
              <a:solidFill>
                <a:srgbClr val="002060"/>
              </a:solidFill>
            </a:endParaRPr>
          </a:p>
          <a:p>
            <a:endParaRPr lang="pt-BR" sz="3200" b="1" dirty="0">
              <a:solidFill>
                <a:srgbClr val="002060"/>
              </a:solidFill>
            </a:endParaRPr>
          </a:p>
          <a:p>
            <a:endParaRPr lang="pt-BR" sz="3200" b="1" dirty="0" smtClean="0">
              <a:solidFill>
                <a:srgbClr val="002060"/>
              </a:solidFill>
            </a:endParaRPr>
          </a:p>
          <a:p>
            <a:r>
              <a:rPr lang="pt-BR" sz="3200" b="1" dirty="0" smtClean="0">
                <a:solidFill>
                  <a:srgbClr val="002060"/>
                </a:solidFill>
              </a:rPr>
              <a:t>Divulgação</a:t>
            </a:r>
          </a:p>
          <a:p>
            <a:r>
              <a:rPr lang="pt-BR" sz="4400" b="1" dirty="0" smtClean="0">
                <a:solidFill>
                  <a:srgbClr val="002060"/>
                </a:solidFill>
              </a:rPr>
              <a:t>Norma Experimentais Poéticos</a:t>
            </a:r>
          </a:p>
          <a:p>
            <a:r>
              <a:rPr lang="pt-BR" sz="4400" b="1" dirty="0" smtClean="0">
                <a:solidFill>
                  <a:srgbClr val="002060"/>
                </a:solidFill>
              </a:rPr>
              <a:t>www.sergrasan.com.br</a:t>
            </a:r>
            <a:endParaRPr lang="pt-BR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625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  <p:sndAc>
          <p:stSnd loop="1">
            <p:snd r:embed="rId2" name="Ghost - Unchained Melody.wav"/>
          </p:stSnd>
        </p:sndAc>
      </p:transition>
    </mc:Choice>
    <mc:Fallback>
      <p:transition spd="slow" advClick="0" advTm="14000">
        <p:fade/>
        <p:sndAc>
          <p:stSnd loop="1">
            <p:snd r:embed="rId2" name="Ghost - Unchained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32509"/>
            <a:ext cx="7703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800080"/>
                </a:solidFill>
              </a:rPr>
              <a:t>Tempo para me adaptar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Com mudanças em geral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 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Preciso de tempo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Para refletir as perdas</a:t>
            </a:r>
            <a:endParaRPr lang="pt-BR" sz="32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658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38545" y="1"/>
            <a:ext cx="83404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800080"/>
                </a:solidFill>
              </a:rPr>
              <a:t>Preciso de tempo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Para aprender o novo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 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Preciso de tempo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Para soltar o velho</a:t>
            </a:r>
            <a:endParaRPr lang="pt-BR" sz="32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28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23308" y="-207818"/>
            <a:ext cx="536170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3200" b="1" dirty="0">
                <a:solidFill>
                  <a:schemeClr val="bg1"/>
                </a:solidFill>
              </a:rPr>
              <a:t>Preciso de tempo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Para atravessar a ponte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Preciso de tempo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Para despertar e crescer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043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5346" y="0"/>
            <a:ext cx="69965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800080"/>
                </a:solidFill>
              </a:rPr>
              <a:t>Preciso de </a:t>
            </a:r>
            <a:r>
              <a:rPr lang="pt-BR" sz="3200" b="1" dirty="0" smtClean="0">
                <a:solidFill>
                  <a:srgbClr val="800080"/>
                </a:solidFill>
              </a:rPr>
              <a:t>tempo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Para curar minhas </a:t>
            </a:r>
            <a:r>
              <a:rPr lang="pt-BR" sz="3200" b="1" dirty="0" smtClean="0">
                <a:solidFill>
                  <a:srgbClr val="800080"/>
                </a:solidFill>
              </a:rPr>
              <a:t>feridas</a:t>
            </a:r>
          </a:p>
          <a:p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Preciso de tempo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Para secar as lágrimas</a:t>
            </a:r>
            <a:endParaRPr lang="pt-BR" sz="32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935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887" y="2571750"/>
            <a:ext cx="2562225" cy="1714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4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288473" y="290946"/>
            <a:ext cx="7162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Preciso de tempo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Para poder acreditar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Preciso de tempo</a:t>
            </a:r>
            <a:endParaRPr lang="pt-BR" sz="3200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Para confiar novamente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405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4" y="0"/>
            <a:ext cx="4558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800080"/>
                </a:solidFill>
              </a:rPr>
              <a:t>Preciso de tempo 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 smtClean="0">
                <a:solidFill>
                  <a:srgbClr val="800080"/>
                </a:solidFill>
              </a:rPr>
              <a:t>Para buscar </a:t>
            </a:r>
            <a:r>
              <a:rPr lang="pt-BR" sz="3200" b="1" dirty="0">
                <a:solidFill>
                  <a:srgbClr val="800080"/>
                </a:solidFill>
              </a:rPr>
              <a:t>outros rumos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 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Preciso de tempo</a:t>
            </a:r>
            <a:endParaRPr lang="pt-BR" sz="3200" dirty="0">
              <a:solidFill>
                <a:srgbClr val="800080"/>
              </a:solidFill>
            </a:endParaRPr>
          </a:p>
          <a:p>
            <a:r>
              <a:rPr lang="pt-BR" sz="3200" b="1" dirty="0">
                <a:solidFill>
                  <a:srgbClr val="800080"/>
                </a:solidFill>
              </a:rPr>
              <a:t>Para colar os cacos</a:t>
            </a:r>
            <a:endParaRPr lang="pt-BR" sz="32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834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1782"/>
            <a:ext cx="9144000" cy="72597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3" y="3740728"/>
            <a:ext cx="72874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Para fazer tudo de novo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 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Para ficar em paz</a:t>
            </a:r>
            <a:endParaRPr lang="pt-BR" sz="36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208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4253346"/>
            <a:ext cx="7897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Preciso de tempo 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>
                <a:solidFill>
                  <a:srgbClr val="FF0000"/>
                </a:solidFill>
              </a:rPr>
              <a:t>Para escolher o caminho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>
                <a:solidFill>
                  <a:srgbClr val="FF0000"/>
                </a:solidFill>
              </a:rPr>
              <a:t> 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>
                <a:solidFill>
                  <a:srgbClr val="FF0000"/>
                </a:solidFill>
              </a:rPr>
              <a:t>Preciso de tempo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sz="3200" b="1" dirty="0">
                <a:solidFill>
                  <a:srgbClr val="FF0000"/>
                </a:solidFill>
              </a:rPr>
              <a:t>Para me encontrar novamente</a:t>
            </a:r>
            <a:endParaRPr lang="pt-B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241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96145" y="1"/>
            <a:ext cx="5985164" cy="3818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Para resolver ir ou ficar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/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Para sorrir ou para chorar</a:t>
            </a:r>
            <a:br>
              <a:rPr lang="pt-BR" sz="3600" b="1" dirty="0">
                <a:solidFill>
                  <a:srgbClr val="800080"/>
                </a:solidFill>
              </a:rPr>
            </a:br>
            <a:endParaRPr lang="pt-BR" sz="36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411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08764" y="235527"/>
            <a:ext cx="4738254" cy="4496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Para somar e agregar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 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 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Para ouvir e para falar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/>
            </a:r>
            <a:br>
              <a:rPr lang="pt-BR" sz="3600" b="1" dirty="0">
                <a:solidFill>
                  <a:srgbClr val="800080"/>
                </a:solidFill>
              </a:rPr>
            </a:br>
            <a:endParaRPr lang="pt-BR" sz="36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234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180109"/>
            <a:ext cx="78278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​​​​​​​Para pensar em mim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 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Preciso de tempo 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​​​​​​​Para aprender e fazer</a:t>
            </a:r>
            <a:endParaRPr lang="pt-BR" sz="3600" dirty="0">
              <a:solidFill>
                <a:srgbClr val="800080"/>
              </a:solidFill>
            </a:endParaRPr>
          </a:p>
          <a:p>
            <a:r>
              <a:rPr lang="pt-BR" sz="3600" b="1" dirty="0">
                <a:solidFill>
                  <a:srgbClr val="800080"/>
                </a:solidFill>
              </a:rPr>
              <a:t> </a:t>
            </a:r>
            <a:endParaRPr lang="pt-BR" sz="36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95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255819"/>
            <a:ext cx="78278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800080"/>
                </a:solidFill>
              </a:rPr>
              <a:t>Preciso de tempo</a:t>
            </a:r>
            <a:br>
              <a:rPr lang="pt-BR" sz="3600" b="1" dirty="0">
                <a:solidFill>
                  <a:srgbClr val="800080"/>
                </a:solidFill>
              </a:rPr>
            </a:br>
            <a:r>
              <a:rPr lang="pt-BR" sz="3600" b="1" dirty="0">
                <a:solidFill>
                  <a:srgbClr val="800080"/>
                </a:solidFill>
              </a:rPr>
              <a:t>PARA TER </a:t>
            </a:r>
            <a:endParaRPr lang="pt-BR" sz="3600" b="1" dirty="0" smtClean="0">
              <a:solidFill>
                <a:srgbClr val="800080"/>
              </a:solidFill>
            </a:endParaRPr>
          </a:p>
          <a:p>
            <a:endParaRPr lang="pt-BR" sz="3600" b="1" dirty="0">
              <a:solidFill>
                <a:srgbClr val="800080"/>
              </a:solidFill>
            </a:endParaRPr>
          </a:p>
          <a:p>
            <a:r>
              <a:rPr lang="pt-BR" sz="3600" b="1" dirty="0" smtClean="0">
                <a:solidFill>
                  <a:srgbClr val="800080"/>
                </a:solidFill>
              </a:rPr>
              <a:t>E muito tempo </a:t>
            </a:r>
            <a:r>
              <a:rPr lang="pt-BR" sz="3600" b="1" u="sng" dirty="0" smtClean="0">
                <a:solidFill>
                  <a:srgbClr val="800080"/>
                </a:solidFill>
              </a:rPr>
              <a:t>mais</a:t>
            </a:r>
            <a:r>
              <a:rPr lang="pt-BR" sz="3600" b="1" dirty="0" smtClean="0">
                <a:solidFill>
                  <a:srgbClr val="800080"/>
                </a:solidFill>
              </a:rPr>
              <a:t> </a:t>
            </a:r>
          </a:p>
          <a:p>
            <a:r>
              <a:rPr lang="pt-BR" sz="3600" b="1" dirty="0" smtClean="0">
                <a:solidFill>
                  <a:srgbClr val="800080"/>
                </a:solidFill>
              </a:rPr>
              <a:t>PARA </a:t>
            </a:r>
            <a:r>
              <a:rPr lang="pt-BR" sz="3600" b="1" dirty="0">
                <a:solidFill>
                  <a:srgbClr val="800080"/>
                </a:solidFill>
              </a:rPr>
              <a:t>SER...</a:t>
            </a:r>
            <a:r>
              <a:rPr lang="pt-BR" sz="3600" dirty="0">
                <a:solidFill>
                  <a:srgbClr val="800080"/>
                </a:solidFill>
              </a:rPr>
              <a:t/>
            </a:r>
            <a:br>
              <a:rPr lang="pt-BR" sz="3600" dirty="0">
                <a:solidFill>
                  <a:srgbClr val="800080"/>
                </a:solidFill>
              </a:rPr>
            </a:br>
            <a:r>
              <a:rPr lang="pt-BR" sz="3600" dirty="0">
                <a:solidFill>
                  <a:srgbClr val="800080"/>
                </a:solidFill>
              </a:rPr>
              <a:t> </a:t>
            </a:r>
            <a:br>
              <a:rPr lang="pt-BR" sz="3600" dirty="0">
                <a:solidFill>
                  <a:srgbClr val="800080"/>
                </a:solidFill>
              </a:rPr>
            </a:br>
            <a:r>
              <a:rPr lang="pt-BR" sz="3600" dirty="0">
                <a:solidFill>
                  <a:srgbClr val="800080"/>
                </a:solidFill>
              </a:rPr>
              <a:t> </a:t>
            </a:r>
          </a:p>
          <a:p>
            <a:r>
              <a:rPr lang="pt-BR" sz="3600" b="1" dirty="0">
                <a:solidFill>
                  <a:srgbClr val="800080"/>
                </a:solidFill>
              </a:rPr>
              <a:t> </a:t>
            </a:r>
            <a:endParaRPr lang="pt-BR" sz="3600" dirty="0">
              <a:solidFill>
                <a:srgbClr val="80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898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109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87927"/>
            <a:ext cx="802178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Preciso de tempo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Poema e formatação de slides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Formatação para vídeo. Kátia Assis Izu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09/12/2019</a:t>
            </a:r>
          </a:p>
          <a:p>
            <a:endParaRPr lang="pt-BR" sz="2400" b="1" dirty="0">
              <a:solidFill>
                <a:schemeClr val="bg1"/>
              </a:solidFill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Imagens: Site Pixabay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Musica: GHOST Unchained Melody </a:t>
            </a:r>
            <a:r>
              <a:rPr lang="pt-BR" sz="2400" b="1" dirty="0" err="1" smtClean="0">
                <a:solidFill>
                  <a:schemeClr val="bg1"/>
                </a:solidFill>
              </a:rPr>
              <a:t>way</a:t>
            </a:r>
            <a:endParaRPr lang="pt-BR" sz="2400" b="1" dirty="0" smtClean="0">
              <a:solidFill>
                <a:schemeClr val="bg1"/>
              </a:solidFill>
            </a:endParaRPr>
          </a:p>
          <a:p>
            <a:endParaRPr lang="pt-BR" sz="2400" b="1" dirty="0" smtClean="0">
              <a:solidFill>
                <a:schemeClr val="bg1"/>
              </a:solidFill>
            </a:endParaRPr>
          </a:p>
          <a:p>
            <a:endParaRPr lang="pt-BR" sz="2400" b="1" dirty="0">
              <a:solidFill>
                <a:schemeClr val="bg1"/>
              </a:solidFill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Divulgações</a:t>
            </a:r>
          </a:p>
          <a:p>
            <a:r>
              <a:rPr lang="pt-BR" sz="2400" b="1" dirty="0" smtClean="0">
                <a:solidFill>
                  <a:schemeClr val="bg1"/>
                </a:solidFill>
                <a:hlinkClick r:id="rId3"/>
              </a:rPr>
              <a:t>www.normaailveiramoraes.recantodasletras.com.br</a:t>
            </a:r>
            <a:endParaRPr lang="pt-BR" sz="2400" b="1" dirty="0" smtClean="0">
              <a:solidFill>
                <a:schemeClr val="bg1"/>
              </a:solidFill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Norma Natureza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2400" b="1" dirty="0" smtClean="0">
                <a:solidFill>
                  <a:schemeClr val="bg1"/>
                </a:solidFill>
                <a:hlinkClick r:id="rId4"/>
              </a:rPr>
              <a:t>www.sergrasan.com.br</a:t>
            </a:r>
            <a:endParaRPr lang="pt-BR" sz="2400" b="1" dirty="0" smtClean="0">
              <a:solidFill>
                <a:schemeClr val="bg1"/>
              </a:solidFill>
            </a:endParaRPr>
          </a:p>
          <a:p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349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126</Words>
  <Application>Microsoft Office PowerPoint</Application>
  <PresentationFormat>Apresentação na tela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2019-01-09T10:03:31Z</dcterms:created>
  <dcterms:modified xsi:type="dcterms:W3CDTF">2019-01-09T11:07:37Z</dcterms:modified>
</cp:coreProperties>
</file>