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80" r:id="rId2"/>
    <p:sldId id="257" r:id="rId3"/>
    <p:sldId id="259" r:id="rId4"/>
    <p:sldId id="260" r:id="rId5"/>
    <p:sldId id="261" r:id="rId6"/>
    <p:sldId id="262" r:id="rId7"/>
    <p:sldId id="263" r:id="rId8"/>
    <p:sldId id="265" r:id="rId9"/>
    <p:sldId id="266" r:id="rId10"/>
    <p:sldId id="267" r:id="rId11"/>
    <p:sldId id="269" r:id="rId12"/>
    <p:sldId id="256" r:id="rId13"/>
    <p:sldId id="270" r:id="rId14"/>
    <p:sldId id="274" r:id="rId15"/>
    <p:sldId id="272" r:id="rId16"/>
    <p:sldId id="275" r:id="rId17"/>
    <p:sldId id="273" r:id="rId18"/>
    <p:sldId id="277" r:id="rId19"/>
    <p:sldId id="279" r:id="rId20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1350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3ABDCE-03B2-4BD2-8BE6-65D6A94CA8EA}" type="datetimeFigureOut">
              <a:rPr lang="pt-BR" smtClean="0"/>
              <a:t>07/10/2020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7D58FD-A992-4AC7-B204-86B68FB073B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1504448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5750">
        <p15:prstTrans prst="origami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3ABDCE-03B2-4BD2-8BE6-65D6A94CA8EA}" type="datetimeFigureOut">
              <a:rPr lang="pt-BR" smtClean="0"/>
              <a:t>07/10/2020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7D58FD-A992-4AC7-B204-86B68FB073B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779898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5750">
        <p15:prstTrans prst="origami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3ABDCE-03B2-4BD2-8BE6-65D6A94CA8EA}" type="datetimeFigureOut">
              <a:rPr lang="pt-BR" smtClean="0"/>
              <a:t>07/10/2020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7D58FD-A992-4AC7-B204-86B68FB073B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1358833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5750">
        <p15:prstTrans prst="origami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3ABDCE-03B2-4BD2-8BE6-65D6A94CA8EA}" type="datetimeFigureOut">
              <a:rPr lang="pt-BR" smtClean="0"/>
              <a:t>07/10/2020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7D58FD-A992-4AC7-B204-86B68FB073B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7680506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5750">
        <p15:prstTrans prst="origami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3ABDCE-03B2-4BD2-8BE6-65D6A94CA8EA}" type="datetimeFigureOut">
              <a:rPr lang="pt-BR" smtClean="0"/>
              <a:t>07/10/2020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7D58FD-A992-4AC7-B204-86B68FB073B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3808047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5750">
        <p15:prstTrans prst="origami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3ABDCE-03B2-4BD2-8BE6-65D6A94CA8EA}" type="datetimeFigureOut">
              <a:rPr lang="pt-BR" smtClean="0"/>
              <a:t>07/10/2020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7D58FD-A992-4AC7-B204-86B68FB073B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351725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5750">
        <p15:prstTrans prst="origami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3ABDCE-03B2-4BD2-8BE6-65D6A94CA8EA}" type="datetimeFigureOut">
              <a:rPr lang="pt-BR" smtClean="0"/>
              <a:t>07/10/2020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7D58FD-A992-4AC7-B204-86B68FB073B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2050217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5750">
        <p15:prstTrans prst="origami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3ABDCE-03B2-4BD2-8BE6-65D6A94CA8EA}" type="datetimeFigureOut">
              <a:rPr lang="pt-BR" smtClean="0"/>
              <a:t>07/10/2020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7D58FD-A992-4AC7-B204-86B68FB073B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011406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5750">
        <p15:prstTrans prst="origami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3ABDCE-03B2-4BD2-8BE6-65D6A94CA8EA}" type="datetimeFigureOut">
              <a:rPr lang="pt-BR" smtClean="0"/>
              <a:t>07/10/2020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7D58FD-A992-4AC7-B204-86B68FB073B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2042373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5750">
        <p15:prstTrans prst="origami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3ABDCE-03B2-4BD2-8BE6-65D6A94CA8EA}" type="datetimeFigureOut">
              <a:rPr lang="pt-BR" smtClean="0"/>
              <a:t>07/10/2020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7D58FD-A992-4AC7-B204-86B68FB073B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9927432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5750">
        <p15:prstTrans prst="origami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3ABDCE-03B2-4BD2-8BE6-65D6A94CA8EA}" type="datetimeFigureOut">
              <a:rPr lang="pt-BR" smtClean="0"/>
              <a:t>07/10/2020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7D58FD-A992-4AC7-B204-86B68FB073B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5225138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5750">
        <p15:prstTrans prst="origami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13ABDCE-03B2-4BD2-8BE6-65D6A94CA8EA}" type="datetimeFigureOut">
              <a:rPr lang="pt-BR" smtClean="0"/>
              <a:t>07/10/2020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57D58FD-A992-4AC7-B204-86B68FB073B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34652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5750">
        <p15:prstTrans prst="origami"/>
      </p:transition>
    </mc:Choice>
    <mc:Fallback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://www.normasilveiramoraes.recantodasletras.com.com/" TargetMode="External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sergrasan.com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3A75A17-8E26-4B85-9A4A-5CCA45262E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64961"/>
          </a:xfrm>
        </p:spPr>
        <p:txBody>
          <a:bodyPr>
            <a:normAutofit fontScale="90000"/>
          </a:bodyPr>
          <a:lstStyle/>
          <a:p>
            <a:endParaRPr lang="pt-BR" dirty="0"/>
          </a:p>
        </p:txBody>
      </p:sp>
      <p:pic>
        <p:nvPicPr>
          <p:cNvPr id="5" name="Espaço Reservado para Conteúdo 4">
            <a:extLst>
              <a:ext uri="{FF2B5EF4-FFF2-40B4-BE49-F238E27FC236}">
                <a16:creationId xmlns:a16="http://schemas.microsoft.com/office/drawing/2014/main" id="{3597858B-AA01-48E9-8F06-33C1E8A294F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6" name="CaixaDeTexto 5">
            <a:extLst>
              <a:ext uri="{FF2B5EF4-FFF2-40B4-BE49-F238E27FC236}">
                <a16:creationId xmlns:a16="http://schemas.microsoft.com/office/drawing/2014/main" id="{EA8F3FAF-7A7F-4BCC-BDEC-FC5F12A400E2}"/>
              </a:ext>
            </a:extLst>
          </p:cNvPr>
          <p:cNvSpPr txBox="1"/>
          <p:nvPr/>
        </p:nvSpPr>
        <p:spPr>
          <a:xfrm>
            <a:off x="3829878" y="5035826"/>
            <a:ext cx="5062331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dirty="0">
                <a:solidFill>
                  <a:srgbClr val="00B0F0"/>
                </a:solidFill>
                <a:latin typeface="Arial Black" panose="020B0A04020102020204" pitchFamily="34" charset="0"/>
              </a:rPr>
              <a:t>DIA DA CRIANÇA </a:t>
            </a:r>
          </a:p>
          <a:p>
            <a:pPr algn="ctr"/>
            <a:r>
              <a:rPr lang="pt-BR" dirty="0">
                <a:solidFill>
                  <a:srgbClr val="00B0F0"/>
                </a:solidFill>
                <a:latin typeface="Arial Black" panose="020B0A04020102020204" pitchFamily="34" charset="0"/>
              </a:rPr>
              <a:t>BANNERS COM POESIAS</a:t>
            </a:r>
          </a:p>
          <a:p>
            <a:pPr algn="ctr"/>
            <a:r>
              <a:rPr lang="pt-BR" dirty="0">
                <a:solidFill>
                  <a:srgbClr val="00B0F0"/>
                </a:solidFill>
                <a:latin typeface="Arial Black" panose="020B0A04020102020204" pitchFamily="34" charset="0"/>
              </a:rPr>
              <a:t>(Norma </a:t>
            </a:r>
            <a:r>
              <a:rPr lang="pt-BR" dirty="0" err="1">
                <a:solidFill>
                  <a:srgbClr val="00B0F0"/>
                </a:solidFill>
                <a:latin typeface="Arial Black" panose="020B0A04020102020204" pitchFamily="34" charset="0"/>
              </a:rPr>
              <a:t>Ap</a:t>
            </a:r>
            <a:r>
              <a:rPr lang="pt-BR" dirty="0">
                <a:solidFill>
                  <a:srgbClr val="00B0F0"/>
                </a:solidFill>
                <a:latin typeface="Arial Black" panose="020B0A04020102020204" pitchFamily="34" charset="0"/>
              </a:rPr>
              <a:t> Silveira de Moraes)</a:t>
            </a:r>
          </a:p>
          <a:p>
            <a:pPr algn="ctr"/>
            <a:r>
              <a:rPr lang="pt-BR" dirty="0">
                <a:solidFill>
                  <a:srgbClr val="00B0F0"/>
                </a:solidFill>
                <a:latin typeface="Arial Black" panose="020B0A04020102020204" pitchFamily="34" charset="0"/>
              </a:rPr>
              <a:t>DIVULGAÇÃO</a:t>
            </a:r>
          </a:p>
          <a:p>
            <a:pPr algn="ctr"/>
            <a:r>
              <a:rPr lang="pt-BR" dirty="0">
                <a:solidFill>
                  <a:srgbClr val="00B0F0"/>
                </a:solidFill>
                <a:latin typeface="Arial Black" panose="020B0A04020102020204" pitchFamily="34" charset="0"/>
              </a:rPr>
              <a:t>NORMA SILVEIRA MORAES SLIDES</a:t>
            </a:r>
          </a:p>
          <a:p>
            <a:pPr algn="ctr"/>
            <a:r>
              <a:rPr lang="pt-BR" dirty="0">
                <a:solidFill>
                  <a:srgbClr val="00B0F0"/>
                </a:solidFill>
                <a:latin typeface="Arial Black" panose="020B0A04020102020204" pitchFamily="34" charset="0"/>
              </a:rPr>
              <a:t>WWW.SERGRASAN.COM</a:t>
            </a:r>
          </a:p>
        </p:txBody>
      </p:sp>
      <p:sp>
        <p:nvSpPr>
          <p:cNvPr id="8" name="Seta: para a Direita 7">
            <a:extLst>
              <a:ext uri="{FF2B5EF4-FFF2-40B4-BE49-F238E27FC236}">
                <a16:creationId xmlns:a16="http://schemas.microsoft.com/office/drawing/2014/main" id="{97AD6C9B-FBED-4939-933A-799F21E6DB17}"/>
              </a:ext>
            </a:extLst>
          </p:cNvPr>
          <p:cNvSpPr/>
          <p:nvPr/>
        </p:nvSpPr>
        <p:spPr>
          <a:xfrm>
            <a:off x="225287" y="5950226"/>
            <a:ext cx="2888974" cy="90777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dirty="0"/>
              <a:t>CLIQUE ENTER PARA MUDAR DE SLIDES</a:t>
            </a:r>
          </a:p>
        </p:txBody>
      </p:sp>
    </p:spTree>
    <p:extLst>
      <p:ext uri="{BB962C8B-B14F-4D97-AF65-F5344CB8AC3E}">
        <p14:creationId xmlns:p14="http://schemas.microsoft.com/office/powerpoint/2010/main" val="341602026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5500">
        <p15:prstTrans prst="origami"/>
        <p:sndAc>
          <p:stSnd loop="1">
            <p:snd r:embed="rId2" name="andre_rieu-amigos_para_siempre.wav"/>
          </p:stSnd>
        </p:sndAc>
      </p:transition>
    </mc:Choice>
    <mc:Fallback>
      <p:transition spd="slow">
        <p:fade/>
        <p:sndAc>
          <p:stSnd loop="1">
            <p:snd r:embed="rId2" name="andre_rieu-amigos_para_siempre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AE314E5-72DE-4556-9CC9-8716EB4137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5" name="Espaço Reservado para Conteúdo 4">
            <a:extLst>
              <a:ext uri="{FF2B5EF4-FFF2-40B4-BE49-F238E27FC236}">
                <a16:creationId xmlns:a16="http://schemas.microsoft.com/office/drawing/2014/main" id="{8A564E24-3218-4D9A-9051-10EA97AAE14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253" y="0"/>
            <a:ext cx="9157253" cy="6858000"/>
          </a:xfrm>
        </p:spPr>
      </p:pic>
      <p:sp>
        <p:nvSpPr>
          <p:cNvPr id="6" name="CaixaDeTexto 5">
            <a:extLst>
              <a:ext uri="{FF2B5EF4-FFF2-40B4-BE49-F238E27FC236}">
                <a16:creationId xmlns:a16="http://schemas.microsoft.com/office/drawing/2014/main" id="{ECC5CEC0-D7B6-4AF6-9F45-C4C704E70E16}"/>
              </a:ext>
            </a:extLst>
          </p:cNvPr>
          <p:cNvSpPr txBox="1"/>
          <p:nvPr/>
        </p:nvSpPr>
        <p:spPr>
          <a:xfrm>
            <a:off x="628649" y="6573078"/>
            <a:ext cx="68985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>
                <a:solidFill>
                  <a:schemeClr val="bg1"/>
                </a:solidFill>
                <a:latin typeface="Arial Black" panose="020B0A04020102020204" pitchFamily="34" charset="0"/>
              </a:rPr>
              <a:t>IR CLICANDO EM ENTER PARA O PRÓXIMO BANNER</a:t>
            </a:r>
          </a:p>
        </p:txBody>
      </p:sp>
      <p:sp>
        <p:nvSpPr>
          <p:cNvPr id="7" name="Seta: para a Direita 6">
            <a:extLst>
              <a:ext uri="{FF2B5EF4-FFF2-40B4-BE49-F238E27FC236}">
                <a16:creationId xmlns:a16="http://schemas.microsoft.com/office/drawing/2014/main" id="{220BBEE1-F3B9-4F12-9CC2-64DA9090EC06}"/>
              </a:ext>
            </a:extLst>
          </p:cNvPr>
          <p:cNvSpPr/>
          <p:nvPr/>
        </p:nvSpPr>
        <p:spPr>
          <a:xfrm>
            <a:off x="7527235" y="6389278"/>
            <a:ext cx="988115" cy="5531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556722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5750">
        <p15:prstTrans prst="origami"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51E1603-10F4-4BC1-82FD-700AA7AA9D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5" name="Espaço Reservado para Conteúdo 4">
            <a:extLst>
              <a:ext uri="{FF2B5EF4-FFF2-40B4-BE49-F238E27FC236}">
                <a16:creationId xmlns:a16="http://schemas.microsoft.com/office/drawing/2014/main" id="{274F0367-C402-44B1-9372-7C2075D1957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236764" cy="6858000"/>
          </a:xfrm>
        </p:spPr>
      </p:pic>
    </p:spTree>
    <p:extLst>
      <p:ext uri="{BB962C8B-B14F-4D97-AF65-F5344CB8AC3E}">
        <p14:creationId xmlns:p14="http://schemas.microsoft.com/office/powerpoint/2010/main" val="410805808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5750">
        <p15:prstTrans prst="origami"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E2A6761-49B9-4A85-BEEE-3614934D7D5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814317"/>
          </a:xfrm>
        </p:spPr>
        <p:txBody>
          <a:bodyPr/>
          <a:lstStyle/>
          <a:p>
            <a:endParaRPr lang="pt-BR" dirty="0"/>
          </a:p>
        </p:txBody>
      </p:sp>
      <p:pic>
        <p:nvPicPr>
          <p:cNvPr id="5" name="Espaço Reservado para Conteúdo 4">
            <a:extLst>
              <a:ext uri="{FF2B5EF4-FFF2-40B4-BE49-F238E27FC236}">
                <a16:creationId xmlns:a16="http://schemas.microsoft.com/office/drawing/2014/main" id="{C30EEFBC-F6D5-42DD-A53A-F5FC6CAE68E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  <p:extLst>
      <p:ext uri="{BB962C8B-B14F-4D97-AF65-F5344CB8AC3E}">
        <p14:creationId xmlns:p14="http://schemas.microsoft.com/office/powerpoint/2010/main" val="239117004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5750">
        <p15:prstTrans prst="origami"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188569E-FEAD-436F-9DAB-49FF7EE971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5" name="Espaço Reservado para Conteúdo 4">
            <a:extLst>
              <a:ext uri="{FF2B5EF4-FFF2-40B4-BE49-F238E27FC236}">
                <a16:creationId xmlns:a16="http://schemas.microsoft.com/office/drawing/2014/main" id="{D87861A1-5FE2-47CC-9286-637B151A06B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  <p:extLst>
      <p:ext uri="{BB962C8B-B14F-4D97-AF65-F5344CB8AC3E}">
        <p14:creationId xmlns:p14="http://schemas.microsoft.com/office/powerpoint/2010/main" val="221772903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5750">
        <p15:prstTrans prst="origami"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0C2EFB8-64F0-4287-8BD2-265895A637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 dirty="0"/>
          </a:p>
        </p:txBody>
      </p:sp>
      <p:pic>
        <p:nvPicPr>
          <p:cNvPr id="5" name="Espaço Reservado para Conteúdo 4">
            <a:extLst>
              <a:ext uri="{FF2B5EF4-FFF2-40B4-BE49-F238E27FC236}">
                <a16:creationId xmlns:a16="http://schemas.microsoft.com/office/drawing/2014/main" id="{F1767064-FC05-45E3-B329-B02C9B4A0AF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  <p:extLst>
      <p:ext uri="{BB962C8B-B14F-4D97-AF65-F5344CB8AC3E}">
        <p14:creationId xmlns:p14="http://schemas.microsoft.com/office/powerpoint/2010/main" val="287806645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5750">
        <p15:prstTrans prst="origami"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E1B948C-E0A3-4004-B18D-E740D77354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5" name="Espaço Reservado para Conteúdo 4">
            <a:extLst>
              <a:ext uri="{FF2B5EF4-FFF2-40B4-BE49-F238E27FC236}">
                <a16:creationId xmlns:a16="http://schemas.microsoft.com/office/drawing/2014/main" id="{51A176D2-422A-4942-B5BB-FE283C7FE24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  <p:extLst>
      <p:ext uri="{BB962C8B-B14F-4D97-AF65-F5344CB8AC3E}">
        <p14:creationId xmlns:p14="http://schemas.microsoft.com/office/powerpoint/2010/main" val="288698692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5750">
        <p15:prstTrans prst="origami"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3F851FD-FD63-44FB-B8E8-E2E81DAE52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5" name="Espaço Reservado para Conteúdo 4">
            <a:extLst>
              <a:ext uri="{FF2B5EF4-FFF2-40B4-BE49-F238E27FC236}">
                <a16:creationId xmlns:a16="http://schemas.microsoft.com/office/drawing/2014/main" id="{6B13C1A2-2BB5-4087-8B72-41CC67BAD0F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  <p:extLst>
      <p:ext uri="{BB962C8B-B14F-4D97-AF65-F5344CB8AC3E}">
        <p14:creationId xmlns:p14="http://schemas.microsoft.com/office/powerpoint/2010/main" val="143446286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5750">
        <p15:prstTrans prst="origami"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0AA2AE5-E258-409C-9280-B5EDEE5E64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5" name="Espaço Reservado para Conteúdo 4">
            <a:extLst>
              <a:ext uri="{FF2B5EF4-FFF2-40B4-BE49-F238E27FC236}">
                <a16:creationId xmlns:a16="http://schemas.microsoft.com/office/drawing/2014/main" id="{3379AC69-E033-4827-A059-7B10DC2D421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  <p:extLst>
      <p:ext uri="{BB962C8B-B14F-4D97-AF65-F5344CB8AC3E}">
        <p14:creationId xmlns:p14="http://schemas.microsoft.com/office/powerpoint/2010/main" val="3981044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5750">
        <p15:prstTrans prst="origami"/>
      </p:transition>
    </mc:Choice>
    <mc:Fallback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4B65F65-1905-4639-8089-71AC0CE859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5" name="Espaço Reservado para Conteúdo 4">
            <a:extLst>
              <a:ext uri="{FF2B5EF4-FFF2-40B4-BE49-F238E27FC236}">
                <a16:creationId xmlns:a16="http://schemas.microsoft.com/office/drawing/2014/main" id="{8593CC56-D986-41B4-B4EB-296144ACBA0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  <p:extLst>
      <p:ext uri="{BB962C8B-B14F-4D97-AF65-F5344CB8AC3E}">
        <p14:creationId xmlns:p14="http://schemas.microsoft.com/office/powerpoint/2010/main" val="34729205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5750">
        <p15:prstTrans prst="origami"/>
      </p:transition>
    </mc:Choice>
    <mc:Fallback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EDF249C-34D2-461B-ADBD-175A4F7E89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5" name="Espaço Reservado para Conteúdo 4">
            <a:extLst>
              <a:ext uri="{FF2B5EF4-FFF2-40B4-BE49-F238E27FC236}">
                <a16:creationId xmlns:a16="http://schemas.microsoft.com/office/drawing/2014/main" id="{22EF481E-C7EB-4D39-B651-F50F687F9A1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957391"/>
          </a:xfrm>
        </p:spPr>
      </p:pic>
    </p:spTree>
    <p:extLst>
      <p:ext uri="{BB962C8B-B14F-4D97-AF65-F5344CB8AC3E}">
        <p14:creationId xmlns:p14="http://schemas.microsoft.com/office/powerpoint/2010/main" val="22431003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5750">
        <p15:prstTrans prst="origami"/>
      </p:transition>
    </mc:Choice>
    <mc:Fallback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839DB5C-14B3-4AB6-9766-FE4D15E016F4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318D312E-B8B5-4E87-BC3F-F657A5D4387D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5" name="Imagem 4">
            <a:extLst>
              <a:ext uri="{FF2B5EF4-FFF2-40B4-BE49-F238E27FC236}">
                <a16:creationId xmlns:a16="http://schemas.microsoft.com/office/drawing/2014/main" id="{BFDE763A-A8E8-4474-AEC2-73D73D54F70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797575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5750">
        <p15:prstTrans prst="origami"/>
      </p:transition>
    </mc:Choice>
    <mc:Fallback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6F2D91B-C9EB-4850-9EF3-1DBC1D6AF1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5" name="Espaço Reservado para Conteúdo 4">
            <a:extLst>
              <a:ext uri="{FF2B5EF4-FFF2-40B4-BE49-F238E27FC236}">
                <a16:creationId xmlns:a16="http://schemas.microsoft.com/office/drawing/2014/main" id="{546D4C8B-065F-46FC-9318-8F79CD3ACA9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  <p:extLst>
      <p:ext uri="{BB962C8B-B14F-4D97-AF65-F5344CB8AC3E}">
        <p14:creationId xmlns:p14="http://schemas.microsoft.com/office/powerpoint/2010/main" val="317212146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5750">
        <p15:prstTrans prst="origami"/>
      </p:transition>
    </mc:Choice>
    <mc:Fallback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8DD988C-BBFD-48E7-8444-9D2FA098EE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5" name="Espaço Reservado para Conteúdo 4">
            <a:extLst>
              <a:ext uri="{FF2B5EF4-FFF2-40B4-BE49-F238E27FC236}">
                <a16:creationId xmlns:a16="http://schemas.microsoft.com/office/drawing/2014/main" id="{EDF6DF5D-0B19-4040-9668-8A446C11717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  <p:extLst>
      <p:ext uri="{BB962C8B-B14F-4D97-AF65-F5344CB8AC3E}">
        <p14:creationId xmlns:p14="http://schemas.microsoft.com/office/powerpoint/2010/main" val="165245578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5750">
        <p15:prstTrans prst="origami"/>
      </p:transition>
    </mc:Choice>
    <mc:Fallback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00337B6-225C-4AEF-9C98-6AA5FBB6C8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5" name="Espaço Reservado para Conteúdo 4">
            <a:extLst>
              <a:ext uri="{FF2B5EF4-FFF2-40B4-BE49-F238E27FC236}">
                <a16:creationId xmlns:a16="http://schemas.microsoft.com/office/drawing/2014/main" id="{4091AE70-F8E2-43BB-A176-4D232865529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  <p:extLst>
      <p:ext uri="{BB962C8B-B14F-4D97-AF65-F5344CB8AC3E}">
        <p14:creationId xmlns:p14="http://schemas.microsoft.com/office/powerpoint/2010/main" val="17979789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5750">
        <p15:prstTrans prst="origami"/>
      </p:transition>
    </mc:Choice>
    <mc:Fallback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C4EE7B9-155B-4DC3-A2EF-55D9C27325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5" name="Espaço Reservado para Conteúdo 4">
            <a:extLst>
              <a:ext uri="{FF2B5EF4-FFF2-40B4-BE49-F238E27FC236}">
                <a16:creationId xmlns:a16="http://schemas.microsoft.com/office/drawing/2014/main" id="{3DA7D8BD-3FCD-48CD-A0D5-7D5B026F597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236765" cy="6858000"/>
          </a:xfrm>
        </p:spPr>
      </p:pic>
    </p:spTree>
    <p:extLst>
      <p:ext uri="{BB962C8B-B14F-4D97-AF65-F5344CB8AC3E}">
        <p14:creationId xmlns:p14="http://schemas.microsoft.com/office/powerpoint/2010/main" val="269365893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5750">
        <p15:prstTrans prst="origami"/>
      </p:transition>
    </mc:Choice>
    <mc:Fallback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2D31994-83CC-49CB-9663-BED923157E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5" name="Espaço Reservado para Conteúdo 4">
            <a:extLst>
              <a:ext uri="{FF2B5EF4-FFF2-40B4-BE49-F238E27FC236}">
                <a16:creationId xmlns:a16="http://schemas.microsoft.com/office/drawing/2014/main" id="{718C56ED-2A32-4A96-B7FC-028F5D91DA0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236764" cy="6858000"/>
          </a:xfrm>
        </p:spPr>
      </p:pic>
    </p:spTree>
    <p:extLst>
      <p:ext uri="{BB962C8B-B14F-4D97-AF65-F5344CB8AC3E}">
        <p14:creationId xmlns:p14="http://schemas.microsoft.com/office/powerpoint/2010/main" val="34577617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5750">
        <p15:prstTrans prst="origami"/>
      </p:transition>
    </mc:Choice>
    <mc:Fallback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6DAADEB-7FA5-4396-B549-E3320C7854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5" name="Espaço Reservado para Conteúdo 4">
            <a:extLst>
              <a:ext uri="{FF2B5EF4-FFF2-40B4-BE49-F238E27FC236}">
                <a16:creationId xmlns:a16="http://schemas.microsoft.com/office/drawing/2014/main" id="{8BDD8CC4-C6DD-45BA-B583-8F727F5C02D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329530" cy="6858000"/>
          </a:xfrm>
        </p:spPr>
      </p:pic>
    </p:spTree>
    <p:extLst>
      <p:ext uri="{BB962C8B-B14F-4D97-AF65-F5344CB8AC3E}">
        <p14:creationId xmlns:p14="http://schemas.microsoft.com/office/powerpoint/2010/main" val="28575263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5750">
        <p15:prstTrans prst="origami"/>
      </p:transition>
    </mc:Choice>
    <mc:Fallback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0742E69-2482-49CA-9FA2-5342A7C388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9" name="Espaço Reservado para Conteúdo 8">
            <a:extLst>
              <a:ext uri="{FF2B5EF4-FFF2-40B4-BE49-F238E27FC236}">
                <a16:creationId xmlns:a16="http://schemas.microsoft.com/office/drawing/2014/main" id="{9CF3DB9D-4422-4BBD-B53C-BB0AB1B0BBA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10" name="CaixaDeTexto 9">
            <a:extLst>
              <a:ext uri="{FF2B5EF4-FFF2-40B4-BE49-F238E27FC236}">
                <a16:creationId xmlns:a16="http://schemas.microsoft.com/office/drawing/2014/main" id="{88ECCC1B-2556-4A3E-96E0-A12F252D88F0}"/>
              </a:ext>
            </a:extLst>
          </p:cNvPr>
          <p:cNvSpPr txBox="1"/>
          <p:nvPr/>
        </p:nvSpPr>
        <p:spPr>
          <a:xfrm>
            <a:off x="0" y="0"/>
            <a:ext cx="8401878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>
                <a:solidFill>
                  <a:schemeClr val="bg1"/>
                </a:solidFill>
                <a:latin typeface="Arial Black" panose="020B0A04020102020204" pitchFamily="34" charset="0"/>
              </a:rPr>
              <a:t>Banners com poesias</a:t>
            </a:r>
          </a:p>
          <a:p>
            <a:r>
              <a:rPr lang="pt-BR" b="1" dirty="0">
                <a:solidFill>
                  <a:schemeClr val="bg1"/>
                </a:solidFill>
                <a:latin typeface="Arial Black" panose="020B0A04020102020204" pitchFamily="34" charset="0"/>
              </a:rPr>
              <a:t>Criação e poesias: Norma Aparecida Silveira se Moraes</a:t>
            </a:r>
          </a:p>
          <a:p>
            <a:r>
              <a:rPr lang="pt-BR" b="1" dirty="0">
                <a:solidFill>
                  <a:schemeClr val="bg1"/>
                </a:solidFill>
                <a:latin typeface="Arial Black" panose="020B0A04020102020204" pitchFamily="34" charset="0"/>
              </a:rPr>
              <a:t>Imagens de meus netinhos Rafaela, </a:t>
            </a:r>
            <a:r>
              <a:rPr lang="pt-BR" b="1" dirty="0" err="1">
                <a:solidFill>
                  <a:schemeClr val="bg1"/>
                </a:solidFill>
                <a:latin typeface="Arial Black" panose="020B0A04020102020204" pitchFamily="34" charset="0"/>
              </a:rPr>
              <a:t>Niciolas</a:t>
            </a:r>
            <a:r>
              <a:rPr lang="pt-BR" b="1" dirty="0">
                <a:solidFill>
                  <a:schemeClr val="bg1"/>
                </a:solidFill>
                <a:latin typeface="Arial Black" panose="020B0A04020102020204" pitchFamily="34" charset="0"/>
              </a:rPr>
              <a:t>, Cauã e Enzo </a:t>
            </a:r>
            <a:r>
              <a:rPr lang="pt-BR" b="1">
                <a:solidFill>
                  <a:schemeClr val="bg1"/>
                </a:solidFill>
                <a:latin typeface="Arial Black" panose="020B0A04020102020204" pitchFamily="34" charset="0"/>
              </a:rPr>
              <a:t>e Ana CLARA</a:t>
            </a:r>
            <a:endParaRPr lang="pt-BR" b="1" dirty="0">
              <a:solidFill>
                <a:schemeClr val="bg1"/>
              </a:solidFill>
              <a:latin typeface="Arial Black" panose="020B0A04020102020204" pitchFamily="34" charset="0"/>
            </a:endParaRPr>
          </a:p>
          <a:p>
            <a:r>
              <a:rPr lang="pt-BR" b="1" dirty="0">
                <a:solidFill>
                  <a:schemeClr val="bg1"/>
                </a:solidFill>
                <a:latin typeface="Arial Black" panose="020B0A04020102020204" pitchFamily="34" charset="0"/>
              </a:rPr>
              <a:t>Musica:  ANDRE RIEL AMIGOS PARA SEMPRE</a:t>
            </a:r>
          </a:p>
          <a:p>
            <a:r>
              <a:rPr lang="pt-BR" b="1" dirty="0">
                <a:solidFill>
                  <a:schemeClr val="bg1"/>
                </a:solidFill>
                <a:latin typeface="Arial Black" panose="020B0A04020102020204" pitchFamily="34" charset="0"/>
              </a:rPr>
              <a:t>Divulgação</a:t>
            </a:r>
          </a:p>
          <a:p>
            <a:r>
              <a:rPr lang="pt-BR" b="1" dirty="0">
                <a:solidFill>
                  <a:schemeClr val="bg1"/>
                </a:solidFill>
                <a:latin typeface="Arial Black" panose="020B0A04020102020204" pitchFamily="34" charset="0"/>
                <a:hlinkClick r:id="rId3"/>
              </a:rPr>
              <a:t>www.normasilveiramoraes.recantodasletras.com.com</a:t>
            </a:r>
            <a:endParaRPr lang="pt-BR" b="1" dirty="0">
              <a:solidFill>
                <a:schemeClr val="bg1"/>
              </a:solidFill>
              <a:latin typeface="Arial Black" panose="020B0A04020102020204" pitchFamily="34" charset="0"/>
            </a:endParaRPr>
          </a:p>
          <a:p>
            <a:r>
              <a:rPr lang="pt-BR" b="1" dirty="0">
                <a:solidFill>
                  <a:schemeClr val="bg1"/>
                </a:solidFill>
                <a:latin typeface="Arial Black" panose="020B0A04020102020204" pitchFamily="34" charset="0"/>
              </a:rPr>
              <a:t>Norma Silveira moraes Slides</a:t>
            </a:r>
          </a:p>
          <a:p>
            <a:r>
              <a:rPr lang="pt-BR" b="1" dirty="0">
                <a:solidFill>
                  <a:schemeClr val="bg1"/>
                </a:solidFill>
                <a:latin typeface="Arial Black" panose="020B0A04020102020204" pitchFamily="34" charset="0"/>
                <a:hlinkClick r:id="rId4"/>
              </a:rPr>
              <a:t>www.sergrasan.com</a:t>
            </a:r>
            <a:endParaRPr lang="pt-BR" b="1" dirty="0">
              <a:solidFill>
                <a:schemeClr val="bg1"/>
              </a:solidFill>
              <a:latin typeface="Arial Black" panose="020B0A04020102020204" pitchFamily="34" charset="0"/>
            </a:endParaRPr>
          </a:p>
          <a:p>
            <a:r>
              <a:rPr lang="pt-BR" b="1" dirty="0">
                <a:solidFill>
                  <a:schemeClr val="bg1"/>
                </a:solidFill>
                <a:latin typeface="Arial Black" panose="020B0A04020102020204" pitchFamily="34" charset="0"/>
              </a:rPr>
              <a:t>07/10/2020</a:t>
            </a:r>
          </a:p>
          <a:p>
            <a:endParaRPr lang="pt-BR" b="1" dirty="0">
              <a:solidFill>
                <a:schemeClr val="bg1"/>
              </a:solidFill>
              <a:latin typeface="Arial Black" panose="020B0A04020102020204" pitchFamily="34" charset="0"/>
            </a:endParaRPr>
          </a:p>
          <a:p>
            <a:r>
              <a:rPr lang="pt-BR" b="1" dirty="0">
                <a:solidFill>
                  <a:schemeClr val="bg1"/>
                </a:solidFill>
                <a:latin typeface="Arial Black" panose="020B0A04020102020204" pitchFamily="34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97720285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5750">
        <p15:prstTrans prst="origami"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70</TotalTime>
  <Words>91</Words>
  <Application>Microsoft Office PowerPoint</Application>
  <PresentationFormat>Apresentação na tela (4:3)</PresentationFormat>
  <Paragraphs>19</Paragraphs>
  <Slides>19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19</vt:i4>
      </vt:variant>
    </vt:vector>
  </HeadingPairs>
  <TitlesOfParts>
    <vt:vector size="24" baseType="lpstr">
      <vt:lpstr>Arial</vt:lpstr>
      <vt:lpstr>Arial Black</vt:lpstr>
      <vt:lpstr>Calibri</vt:lpstr>
      <vt:lpstr>Calibri Light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norma moraes</dc:creator>
  <cp:lastModifiedBy>norma moraes</cp:lastModifiedBy>
  <cp:revision>9</cp:revision>
  <dcterms:created xsi:type="dcterms:W3CDTF">2020-10-07T19:34:42Z</dcterms:created>
  <dcterms:modified xsi:type="dcterms:W3CDTF">2020-10-07T20:45:17Z</dcterms:modified>
</cp:coreProperties>
</file>