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69" r:id="rId2"/>
    <p:sldId id="257" r:id="rId3"/>
    <p:sldId id="262" r:id="rId4"/>
    <p:sldId id="263" r:id="rId5"/>
    <p:sldId id="259" r:id="rId6"/>
    <p:sldId id="265" r:id="rId7"/>
    <p:sldId id="264" r:id="rId8"/>
    <p:sldId id="258" r:id="rId9"/>
    <p:sldId id="266" r:id="rId10"/>
    <p:sldId id="260" r:id="rId11"/>
    <p:sldId id="267" r:id="rId12"/>
    <p:sldId id="261" r:id="rId13"/>
    <p:sldId id="268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5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9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5198-4FE9-4E9E-9BA5-6E3A174F3204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9E2D-C092-42BD-A33E-B38223D06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2975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5198-4FE9-4E9E-9BA5-6E3A174F3204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9E2D-C092-42BD-A33E-B38223D06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379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5198-4FE9-4E9E-9BA5-6E3A174F3204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9E2D-C092-42BD-A33E-B38223D06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8986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5198-4FE9-4E9E-9BA5-6E3A174F3204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9E2D-C092-42BD-A33E-B38223D06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0730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5198-4FE9-4E9E-9BA5-6E3A174F3204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9E2D-C092-42BD-A33E-B38223D06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9229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5198-4FE9-4E9E-9BA5-6E3A174F3204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9E2D-C092-42BD-A33E-B38223D06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501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5198-4FE9-4E9E-9BA5-6E3A174F3204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9E2D-C092-42BD-A33E-B38223D06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4320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5198-4FE9-4E9E-9BA5-6E3A174F3204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9E2D-C092-42BD-A33E-B38223D06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613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5198-4FE9-4E9E-9BA5-6E3A174F3204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9E2D-C092-42BD-A33E-B38223D06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349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5198-4FE9-4E9E-9BA5-6E3A174F3204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9E2D-C092-42BD-A33E-B38223D06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3598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5198-4FE9-4E9E-9BA5-6E3A174F3204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9E2D-C092-42BD-A33E-B38223D06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1356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95198-4FE9-4E9E-9BA5-6E3A174F3204}" type="datetimeFigureOut">
              <a:rPr lang="pt-BR" smtClean="0"/>
              <a:t>05/07/2019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A9E2D-C092-42BD-A33E-B38223D060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8954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16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9382" y="484909"/>
            <a:ext cx="870065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b="1" dirty="0">
                <a:solidFill>
                  <a:srgbClr val="FFFF00"/>
                </a:solidFill>
              </a:rPr>
              <a:t>De vez em </a:t>
            </a:r>
            <a:r>
              <a:rPr lang="pt-BR" sz="7200" b="1" dirty="0" smtClean="0">
                <a:solidFill>
                  <a:srgbClr val="FFFF00"/>
                </a:solidFill>
              </a:rPr>
              <a:t>quando...</a:t>
            </a:r>
            <a:endParaRPr lang="pt-BR" sz="7200" u="sng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endParaRPr lang="pt-BR" sz="3200" b="1" dirty="0">
              <a:solidFill>
                <a:srgbClr val="FFFF00"/>
              </a:solidFill>
            </a:endParaRPr>
          </a:p>
          <a:p>
            <a:pPr algn="ctr"/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endParaRPr lang="pt-BR" sz="3200" b="1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Norma Experimentais Poéticos Slides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www.sergrasan.com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74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  <p:sndAc>
          <p:stSnd loop="1">
            <p:snd r:embed="rId2" name="Celin Dion &amp; Bee Gees &amp; Barbara Streisand - Woman In Love.wav"/>
          </p:stSnd>
        </p:sndAc>
      </p:transition>
    </mc:Choice>
    <mc:Fallback>
      <p:transition spd="slow" advClick="0" advTm="20000">
        <p:fade/>
        <p:sndAc>
          <p:stSnd loop="1">
            <p:snd r:embed="rId2" name="Celin Dion &amp; Bee Gees &amp; Barbara Streisand - Woman In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1108364"/>
            <a:ext cx="7924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De </a:t>
            </a:r>
            <a:r>
              <a:rPr lang="pt-BR" sz="3200" b="1" dirty="0">
                <a:solidFill>
                  <a:schemeClr val="bg1"/>
                </a:solidFill>
              </a:rPr>
              <a:t>vez em quando paramos para pensar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Mesmo na vida corrida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vez em quando paramos para conversar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Com Deus e agradecer</a:t>
            </a:r>
          </a:p>
        </p:txBody>
      </p:sp>
    </p:spTree>
    <p:extLst>
      <p:ext uri="{BB962C8B-B14F-4D97-AF65-F5344CB8AC3E}">
        <p14:creationId xmlns:p14="http://schemas.microsoft.com/office/powerpoint/2010/main" val="2157541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651164"/>
            <a:ext cx="78970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 vez em quando paramos para chorar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As mazelas da vida da gente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vez em quando paramos para cantar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Um hino lindo ou uma música qualquer</a:t>
            </a:r>
          </a:p>
        </p:txBody>
      </p:sp>
    </p:spTree>
    <p:extLst>
      <p:ext uri="{BB962C8B-B14F-4D97-AF65-F5344CB8AC3E}">
        <p14:creationId xmlns:p14="http://schemas.microsoft.com/office/powerpoint/2010/main" val="399221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872836"/>
            <a:ext cx="87283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De vez em quando paramos para ouvir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O barulho da natureza, escutar conselhos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De vez em quando paramos para comprar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Alguma coisa para satisfazer o ego</a:t>
            </a:r>
          </a:p>
        </p:txBody>
      </p:sp>
    </p:spTree>
    <p:extLst>
      <p:ext uri="{BB962C8B-B14F-4D97-AF65-F5344CB8AC3E}">
        <p14:creationId xmlns:p14="http://schemas.microsoft.com/office/powerpoint/2010/main" val="913782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0" y="595745"/>
            <a:ext cx="82988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De vez em quando paramos para gritar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Clamar por justiça e honestidade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De vez em quando paramos para celebrar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Atos de bondade, de fé ou empatia</a:t>
            </a:r>
          </a:p>
        </p:txBody>
      </p:sp>
    </p:spTree>
    <p:extLst>
      <p:ext uri="{BB962C8B-B14F-4D97-AF65-F5344CB8AC3E}">
        <p14:creationId xmlns:p14="http://schemas.microsoft.com/office/powerpoint/2010/main" val="4011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831273"/>
            <a:ext cx="81741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 vez em quando paramos para dar toques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Em nossos próprios corações, bajular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vez em quando paramos de correr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meditar na vida, colocar a cabeça no lugar</a:t>
            </a:r>
          </a:p>
        </p:txBody>
      </p:sp>
    </p:spTree>
    <p:extLst>
      <p:ext uri="{BB962C8B-B14F-4D97-AF65-F5344CB8AC3E}">
        <p14:creationId xmlns:p14="http://schemas.microsoft.com/office/powerpoint/2010/main" val="165078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011382"/>
            <a:ext cx="82711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 vez em quando paramos para falar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Das coisas boas que enaltecem a vida de todos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vez em quando paramos para fazer justiça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fazer justiça, dizer toda a verdade</a:t>
            </a:r>
          </a:p>
        </p:txBody>
      </p:sp>
    </p:spTree>
    <p:extLst>
      <p:ext uri="{BB962C8B-B14F-4D97-AF65-F5344CB8AC3E}">
        <p14:creationId xmlns:p14="http://schemas.microsoft.com/office/powerpoint/2010/main" val="2802004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2286000"/>
            <a:ext cx="84789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 vez em quando paramos para refletir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Analisar as regras, anotar as dicas de vida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vez em quando paramos para sorrir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Trocar ternura, abraçar, acolher, ouvir</a:t>
            </a:r>
          </a:p>
        </p:txBody>
      </p:sp>
    </p:spTree>
    <p:extLst>
      <p:ext uri="{BB962C8B-B14F-4D97-AF65-F5344CB8AC3E}">
        <p14:creationId xmlns:p14="http://schemas.microsoft.com/office/powerpoint/2010/main" val="35638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526473"/>
            <a:ext cx="86452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 vez em quando paramos para espiar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O mundo lá fora, a vida batendo na janela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vez em quando paramos para aprender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Novos conceitos, purificar a mente, buscar o bem</a:t>
            </a:r>
          </a:p>
        </p:txBody>
      </p:sp>
    </p:spTree>
    <p:extLst>
      <p:ext uri="{BB962C8B-B14F-4D97-AF65-F5344CB8AC3E}">
        <p14:creationId xmlns:p14="http://schemas.microsoft.com/office/powerpoint/2010/main" val="18749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637309"/>
            <a:ext cx="813261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 vez em quando paramos para louvar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Cantar para Deus, agradecer pela luz, proteção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vez em quando paramos de correr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ouvir mais, amar mas, respeitar mais</a:t>
            </a:r>
          </a:p>
        </p:txBody>
      </p:sp>
    </p:spTree>
    <p:extLst>
      <p:ext uri="{BB962C8B-B14F-4D97-AF65-F5344CB8AC3E}">
        <p14:creationId xmlns:p14="http://schemas.microsoft.com/office/powerpoint/2010/main" val="2082038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429491"/>
            <a:ext cx="86590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 vez em quando paramos de trabalhar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ter um merecido descanso, recarregar energias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vez em quando paramos um pouco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refletir, fazer mudanças, se adaptar</a:t>
            </a:r>
          </a:p>
        </p:txBody>
      </p:sp>
    </p:spTree>
    <p:extLst>
      <p:ext uri="{BB962C8B-B14F-4D97-AF65-F5344CB8AC3E}">
        <p14:creationId xmlns:p14="http://schemas.microsoft.com/office/powerpoint/2010/main" val="1500474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914400"/>
            <a:ext cx="85621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 vez em quando paramos para buscar socorro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Aprender a ser humilde, reconhecer algum erro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vez em quando paramos para estudar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Novas maneiras de se colocar no mundo, de SER</a:t>
            </a:r>
          </a:p>
        </p:txBody>
      </p:sp>
    </p:spTree>
    <p:extLst>
      <p:ext uri="{BB962C8B-B14F-4D97-AF65-F5344CB8AC3E}">
        <p14:creationId xmlns:p14="http://schemas.microsoft.com/office/powerpoint/2010/main" val="494618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3273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000" y="1554937"/>
            <a:ext cx="6096000" cy="404812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98764" y="1"/>
            <a:ext cx="832658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 vez em quando paramos de dormir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se entregar a Deus em fervorosa oração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vez em quando paramos de convencer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Pois somos nós que precisamos aprender a lição</a:t>
            </a:r>
          </a:p>
        </p:txBody>
      </p:sp>
    </p:spTree>
    <p:extLst>
      <p:ext uri="{BB962C8B-B14F-4D97-AF65-F5344CB8AC3E}">
        <p14:creationId xmlns:p14="http://schemas.microsoft.com/office/powerpoint/2010/main" val="412334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415636"/>
            <a:ext cx="74537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 vez em quando paramos de julgar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pensar se não estamos sendo injustos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vez em quando paramos de ser passivos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a ser independente, confiar em si mesmo</a:t>
            </a:r>
          </a:p>
        </p:txBody>
      </p:sp>
    </p:spTree>
    <p:extLst>
      <p:ext uri="{BB962C8B-B14F-4D97-AF65-F5344CB8AC3E}">
        <p14:creationId xmlns:p14="http://schemas.microsoft.com/office/powerpoint/2010/main" val="325955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42109" y="1856509"/>
            <a:ext cx="78693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 vez em quando paramos de sabotar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Nossos próprios sonhos e lutar por eles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 vez em quando paramos de representar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Analisar os nossos muitos papéis na vida</a:t>
            </a:r>
          </a:p>
        </p:txBody>
      </p:sp>
    </p:spTree>
    <p:extLst>
      <p:ext uri="{BB962C8B-B14F-4D97-AF65-F5344CB8AC3E}">
        <p14:creationId xmlns:p14="http://schemas.microsoft.com/office/powerpoint/2010/main" val="1707530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10" y="775855"/>
            <a:ext cx="84374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De vez em quando paramos para alinhar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Nossos sentimentos, e </a:t>
            </a:r>
            <a:r>
              <a:rPr lang="pt-BR" sz="3200" b="1" dirty="0" smtClean="0">
                <a:solidFill>
                  <a:srgbClr val="FFFF00"/>
                </a:solidFill>
              </a:rPr>
              <a:t>pensamentos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DE vez em quando paramos para pensar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Meditar sobre a vida e nossos comportamentos</a:t>
            </a:r>
            <a:endParaRPr lang="pt-BR" sz="3200" b="1" dirty="0">
              <a:solidFill>
                <a:srgbClr val="FFFF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17418" y="5209309"/>
            <a:ext cx="70519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b="1" dirty="0">
                <a:solidFill>
                  <a:schemeClr val="bg1"/>
                </a:solidFill>
              </a:rPr>
              <a:t>Membro da 7° cadeira da ALERS (Academia de Artes Ciências e Letras,  Castro Alves-  do Rio Grande do Sul</a:t>
            </a:r>
            <a:r>
              <a:rPr lang="pt-BR" b="1" dirty="0" smtClean="0">
                <a:solidFill>
                  <a:schemeClr val="bg1"/>
                </a:solidFill>
              </a:rPr>
              <a:t>) desde 2019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036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193964"/>
            <a:ext cx="9047018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</a:rPr>
              <a:t>Créditos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Poema e formatação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Imagens: Pixabay, Google e pessoais</a:t>
            </a:r>
          </a:p>
          <a:p>
            <a:r>
              <a:rPr lang="pt-BR" sz="3200" b="1" dirty="0" err="1" smtClean="0">
                <a:solidFill>
                  <a:srgbClr val="FFFF00"/>
                </a:solidFill>
              </a:rPr>
              <a:t>Musica:Celin</a:t>
            </a:r>
            <a:r>
              <a:rPr lang="pt-BR" sz="3200" b="1" dirty="0" smtClean="0">
                <a:solidFill>
                  <a:srgbClr val="FFFF00"/>
                </a:solidFill>
              </a:rPr>
              <a:t> Dion &amp;Bee Gees&amp; Barbara Streisand</a:t>
            </a:r>
          </a:p>
          <a:p>
            <a:r>
              <a:rPr lang="pt-BR" sz="3200" b="1" dirty="0" err="1" smtClean="0">
                <a:solidFill>
                  <a:srgbClr val="FFFF00"/>
                </a:solidFill>
              </a:rPr>
              <a:t>Woman</a:t>
            </a:r>
            <a:r>
              <a:rPr lang="pt-BR" sz="3200" b="1" dirty="0" smtClean="0">
                <a:solidFill>
                  <a:srgbClr val="FFFF00"/>
                </a:solidFill>
              </a:rPr>
              <a:t> In Love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Divulgações</a:t>
            </a:r>
          </a:p>
          <a:p>
            <a:r>
              <a:rPr lang="pt-BR" sz="3200" b="1" dirty="0" smtClean="0">
                <a:solidFill>
                  <a:srgbClr val="FFFF00"/>
                </a:solidFill>
                <a:hlinkClick r:id="rId3"/>
              </a:rPr>
              <a:t>www.normasilveiramoraes.recantodasletras.com.br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r>
              <a:rPr lang="pt-BR" sz="3200" b="1" dirty="0" smtClean="0">
                <a:solidFill>
                  <a:srgbClr val="FFFF00"/>
                </a:solidFill>
              </a:rPr>
              <a:t>Norma Silveira Moraes Slides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Norma Experimentais Poéticos Slides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Norma Natureza Slides </a:t>
            </a:r>
          </a:p>
          <a:p>
            <a:r>
              <a:rPr lang="pt-BR" sz="3200" b="1" dirty="0" smtClean="0">
                <a:solidFill>
                  <a:srgbClr val="FFFF00"/>
                </a:solidFill>
                <a:hlinkClick r:id="rId4"/>
              </a:rPr>
              <a:t>www.Sergrasan.com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r>
              <a:rPr lang="pt-BR" sz="3200" b="1" dirty="0" smtClean="0">
                <a:solidFill>
                  <a:srgbClr val="FFFF00"/>
                </a:solidFill>
              </a:rPr>
              <a:t>05/07/2019 </a:t>
            </a:r>
          </a:p>
          <a:p>
            <a:endParaRPr lang="pt-BR" sz="3200" b="1" dirty="0" smtClean="0">
              <a:solidFill>
                <a:srgbClr val="FFFF00"/>
              </a:solidFill>
            </a:endParaRPr>
          </a:p>
          <a:p>
            <a:endParaRPr lang="pt-BR" sz="3200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405745" y="5292436"/>
            <a:ext cx="42949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b="1" dirty="0">
                <a:solidFill>
                  <a:schemeClr val="bg1"/>
                </a:solidFill>
              </a:rPr>
              <a:t>Membro da 7° cadeira da ALERS (Academia de Artes Ciências e Letras,  Castro Alves-  do Rio Grande do Sul)</a:t>
            </a:r>
          </a:p>
        </p:txBody>
      </p:sp>
    </p:spTree>
    <p:extLst>
      <p:ext uri="{BB962C8B-B14F-4D97-AF65-F5344CB8AC3E}">
        <p14:creationId xmlns:p14="http://schemas.microsoft.com/office/powerpoint/2010/main" val="411303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</TotalTime>
  <Words>557</Words>
  <Application>Microsoft Office PowerPoint</Application>
  <PresentationFormat>Apresentação na tela (4:3)</PresentationFormat>
  <Paragraphs>87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23</cp:revision>
  <dcterms:created xsi:type="dcterms:W3CDTF">2019-07-05T19:38:18Z</dcterms:created>
  <dcterms:modified xsi:type="dcterms:W3CDTF">2019-07-05T22:57:45Z</dcterms:modified>
</cp:coreProperties>
</file>