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0" autoAdjust="0"/>
    <p:restoredTop sz="94660"/>
  </p:normalViewPr>
  <p:slideViewPr>
    <p:cSldViewPr>
      <p:cViewPr varScale="1">
        <p:scale>
          <a:sx n="116" d="100"/>
          <a:sy n="116" d="100"/>
        </p:scale>
        <p:origin x="-246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85185-A465-46C5-8CA9-B4B25810D3E3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8F9CB-D7D9-4670-A7DC-517E148B9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632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85185-A465-46C5-8CA9-B4B25810D3E3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8F9CB-D7D9-4670-A7DC-517E148B9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6233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85185-A465-46C5-8CA9-B4B25810D3E3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8F9CB-D7D9-4670-A7DC-517E148B9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888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85185-A465-46C5-8CA9-B4B25810D3E3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8F9CB-D7D9-4670-A7DC-517E148B9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448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85185-A465-46C5-8CA9-B4B25810D3E3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8F9CB-D7D9-4670-A7DC-517E148B9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197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85185-A465-46C5-8CA9-B4B25810D3E3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8F9CB-D7D9-4670-A7DC-517E148B9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0056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85185-A465-46C5-8CA9-B4B25810D3E3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8F9CB-D7D9-4670-A7DC-517E148B9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755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85185-A465-46C5-8CA9-B4B25810D3E3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8F9CB-D7D9-4670-A7DC-517E148B9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675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85185-A465-46C5-8CA9-B4B25810D3E3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8F9CB-D7D9-4670-A7DC-517E148B9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928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85185-A465-46C5-8CA9-B4B25810D3E3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8F9CB-D7D9-4670-A7DC-517E148B9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647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85185-A465-46C5-8CA9-B4B25810D3E3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78F9CB-D7D9-4670-A7DC-517E148B9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242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85185-A465-46C5-8CA9-B4B25810D3E3}" type="datetimeFigureOut">
              <a:rPr lang="pt-BR" smtClean="0"/>
              <a:t>05/11/2013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78F9CB-D7D9-4670-A7DC-517E148B90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9089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stelsSmooth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011029" y="1635646"/>
            <a:ext cx="42484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>
                <a:latin typeface="Bernard MT Condensed" pitchFamily="18" charset="0"/>
              </a:rPr>
              <a:t> </a:t>
            </a:r>
            <a:endParaRPr lang="pt-BR" sz="4400" dirty="0">
              <a:latin typeface="Bernard MT Condensed" pitchFamily="18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068475" y="1347614"/>
            <a:ext cx="734481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Bênçãos em gotas 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Letícia Thompson</a:t>
            </a:r>
          </a:p>
          <a:p>
            <a:endParaRPr lang="pt-BR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www.sergrasan.com</a:t>
            </a:r>
            <a:endParaRPr lang="pt-BR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851920" y="4587974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2E6D13F1-54CE-4BC2-8BFD-DC7765955E9B}" type="datetime2">
              <a:rPr lang="pt-BR" sz="2000" b="1" smtClean="0">
                <a:solidFill>
                  <a:srgbClr val="FFFF00"/>
                </a:solidFill>
                <a:latin typeface="Impact" pitchFamily="34" charset="0"/>
              </a:rPr>
              <a:t>terça-feira, 5 de novembro de 2013</a:t>
            </a:fld>
            <a:endParaRPr lang="pt-BR" sz="2000" b="1" dirty="0">
              <a:solidFill>
                <a:srgbClr val="FFFF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6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  <p:sndAc>
          <p:stSnd loop="1">
            <p:snd r:embed="rId2" name="Girassois_da_Russia_-_Henry_Mancini.wav"/>
          </p:stSnd>
        </p:sndAc>
      </p:transition>
    </mc:Choice>
    <mc:Fallback xmlns="">
      <p:transition spd="slow" advClick="0" advTm="15000">
        <p:fade/>
        <p:sndAc>
          <p:stSnd loop="1">
            <p:snd r:embed="rId5" name="Girassois_da_Russia_-_Henry_Mancin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7584" y="3270621"/>
            <a:ext cx="78488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Eu gostaria de saber onde está a origem da nossa insatisfação. Buscamos grandes coisas, esperamos grandes coisas, aquelas que possam fazer com que nosso dia fuja do extraordinário.</a:t>
            </a:r>
          </a:p>
        </p:txBody>
      </p:sp>
    </p:spTree>
    <p:extLst>
      <p:ext uri="{BB962C8B-B14F-4D97-AF65-F5344CB8AC3E}">
        <p14:creationId xmlns:p14="http://schemas.microsoft.com/office/powerpoint/2010/main" val="209661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14:vortex dir="r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7584" y="3147814"/>
            <a:ext cx="70567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Viver nunca nos parece suficiente, esperamos sempre mais e quanto mais temos, mais desejamos. Olhamos as pessoas à nossa volta, cremos que são felizes, achamos que a vida parece bem mais simples pra elas, que o melhor sempre vem para os outros. </a:t>
            </a:r>
          </a:p>
        </p:txBody>
      </p:sp>
    </p:spTree>
    <p:extLst>
      <p:ext uri="{BB962C8B-B14F-4D97-AF65-F5344CB8AC3E}">
        <p14:creationId xmlns:p14="http://schemas.microsoft.com/office/powerpoint/2010/main" val="93281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5000">
        <p14:vortex dir="r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99592" y="3435846"/>
            <a:ext cx="77768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Não nos basta ter uma terra prometida, queremos que seja a mais vistosa de todas. Mas nenhum castelo será bonito o suficiente para nos satisfazer, se não aprendermos a nos bastar com pouco que recebemos da vida.</a:t>
            </a:r>
          </a:p>
        </p:txBody>
      </p:sp>
    </p:spTree>
    <p:extLst>
      <p:ext uri="{BB962C8B-B14F-4D97-AF65-F5344CB8AC3E}">
        <p14:creationId xmlns:p14="http://schemas.microsoft.com/office/powerpoint/2010/main" val="1569150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5000">
        <p14:vortex dir="r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stelsSmooth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3568" y="4032075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Ansiamos por grandes chuvas e nos esquecemos de nos contentar com o sereno da madrugada, suave e refrescante.</a:t>
            </a:r>
          </a:p>
        </p:txBody>
      </p:sp>
    </p:spTree>
    <p:extLst>
      <p:ext uri="{BB962C8B-B14F-4D97-AF65-F5344CB8AC3E}">
        <p14:creationId xmlns:p14="http://schemas.microsoft.com/office/powerpoint/2010/main" val="71737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>
        <p14:vortex dir="r"/>
        <p:sndAc>
          <p:stSnd loop="1">
            <p:snd r:embed="rId2" name="Girassois_da_Russia_-_Henry_Mancini.wav"/>
          </p:stSnd>
        </p:sndAc>
      </p:transition>
    </mc:Choice>
    <mc:Fallback xmlns="">
      <p:transition spd="slow" advClick="0" advTm="25000">
        <p:fade/>
        <p:sndAc>
          <p:stSnd loop="1">
            <p:snd r:embed="rId5" name="Girassois_da_Russia_-_Henry_Mancin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9501" y="3651870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Há bênçãos que tardam a vir e não compreendemos o porquê. Enquanto isso, ao invés de aproveitar as gotículas que recebemos a cada dia, nos perdemos em murmurações. </a:t>
            </a:r>
          </a:p>
        </p:txBody>
      </p:sp>
    </p:spTree>
    <p:extLst>
      <p:ext uri="{BB962C8B-B14F-4D97-AF65-F5344CB8AC3E}">
        <p14:creationId xmlns:p14="http://schemas.microsoft.com/office/powerpoint/2010/main" val="357566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14:vortex dir="r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4938" y="2835176"/>
            <a:ext cx="7992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É muito mais fácil reclamar do que não temos do que reconhecer que o que possuímos são tesouros em pequenas e diversas pedras que se incrustam no nosso dia-a-dia: a saúde, os filhos, os amigos, um abrigo, o fato de termos o que comer, vestir e ainda, como coroa, esse imenso quadro da natureza que o Senhor pintou e deu vida para nosso deleite.</a:t>
            </a:r>
          </a:p>
        </p:txBody>
      </p:sp>
    </p:spTree>
    <p:extLst>
      <p:ext uri="{BB962C8B-B14F-4D97-AF65-F5344CB8AC3E}">
        <p14:creationId xmlns:p14="http://schemas.microsoft.com/office/powerpoint/2010/main" val="335761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0">
        <p14:vortex dir="r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1263" y="3795886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Viver do contentamento de ser o que somos, de ter o que temos é agradar ao coração de Jesus, que nada possuía quando veio, mas nem por isso era menos rei.</a:t>
            </a:r>
          </a:p>
        </p:txBody>
      </p:sp>
    </p:spTree>
    <p:extLst>
      <p:ext uri="{BB962C8B-B14F-4D97-AF65-F5344CB8AC3E}">
        <p14:creationId xmlns:p14="http://schemas.microsoft.com/office/powerpoint/2010/main" val="147517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5000">
        <p14:vortex dir="r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55576" y="3820682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Somos o que somos e o Senhor nos dá o bastante para nossa felicidade. Ansiar por mais é fechar as portas aos pedacinhos de bem-viver com os quais o Ele nos presenteia.</a:t>
            </a:r>
          </a:p>
        </p:txBody>
      </p:sp>
    </p:spTree>
    <p:extLst>
      <p:ext uri="{BB962C8B-B14F-4D97-AF65-F5344CB8AC3E}">
        <p14:creationId xmlns:p14="http://schemas.microsoft.com/office/powerpoint/2010/main" val="189812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14:vortex dir="r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51520" y="483518"/>
            <a:ext cx="86409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C R É D I T O S</a:t>
            </a:r>
          </a:p>
          <a:p>
            <a:endParaRPr lang="pt-BR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Autoria do Texto:- Letícia Thompson.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Imagens:- Internet.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Música:- Girassois da Russia – Henry Mancini.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Formatação:- Agenor Lopes de Moraes.</a:t>
            </a:r>
          </a:p>
          <a:p>
            <a:endParaRPr lang="pt-BR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Divulgação:- 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WWW.SERGRASAN.COM/NORMASILVEIRAMORAESSLIDES.</a:t>
            </a: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5652120" y="4659982"/>
            <a:ext cx="324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itchFamily="34" charset="0"/>
              </a:rPr>
              <a:t>05 de Novembro de 2013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899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5000">
        <p14:vortex dir="r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368</Words>
  <Application>Microsoft Office PowerPoint</Application>
  <PresentationFormat>Apresentação na tela (16:9)</PresentationFormat>
  <Paragraphs>24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Agenor</dc:creator>
  <cp:lastModifiedBy>Agenor</cp:lastModifiedBy>
  <cp:revision>118</cp:revision>
  <dcterms:created xsi:type="dcterms:W3CDTF">2013-10-16T16:48:17Z</dcterms:created>
  <dcterms:modified xsi:type="dcterms:W3CDTF">2013-11-05T14:41:26Z</dcterms:modified>
</cp:coreProperties>
</file>