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6" r:id="rId3"/>
    <p:sldId id="267" r:id="rId4"/>
    <p:sldId id="273" r:id="rId5"/>
    <p:sldId id="260" r:id="rId6"/>
    <p:sldId id="264" r:id="rId7"/>
    <p:sldId id="278" r:id="rId8"/>
    <p:sldId id="275" r:id="rId9"/>
    <p:sldId id="269" r:id="rId10"/>
    <p:sldId id="272" r:id="rId11"/>
    <p:sldId id="259" r:id="rId12"/>
    <p:sldId id="277" r:id="rId13"/>
    <p:sldId id="279" r:id="rId14"/>
    <p:sldId id="280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8" autoAdjust="0"/>
    <p:restoredTop sz="94660"/>
  </p:normalViewPr>
  <p:slideViewPr>
    <p:cSldViewPr snapToGrid="0">
      <p:cViewPr varScale="1">
        <p:scale>
          <a:sx n="60" d="100"/>
          <a:sy n="60" d="100"/>
        </p:scale>
        <p:origin x="835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4D638-2E6B-47B6-AD3E-4A82CD07E1F0}" type="datetimeFigureOut">
              <a:rPr lang="pt-BR" smtClean="0"/>
              <a:t>01/05/2018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D45C5-D1D7-46DF-AAC6-340FBF07DF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29047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3000">
        <p15:prstTrans prst="origami" invX="1"/>
      </p:transition>
    </mc:Choice>
    <mc:Fallback>
      <p:transition spd="slow" advClick="0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4D638-2E6B-47B6-AD3E-4A82CD07E1F0}" type="datetimeFigureOut">
              <a:rPr lang="pt-BR" smtClean="0"/>
              <a:t>01/05/2018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D45C5-D1D7-46DF-AAC6-340FBF07DF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51123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3000">
        <p15:prstTrans prst="origami" invX="1"/>
      </p:transition>
    </mc:Choice>
    <mc:Fallback>
      <p:transition spd="slow" advClick="0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4D638-2E6B-47B6-AD3E-4A82CD07E1F0}" type="datetimeFigureOut">
              <a:rPr lang="pt-BR" smtClean="0"/>
              <a:t>01/05/2018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D45C5-D1D7-46DF-AAC6-340FBF07DF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3261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3000">
        <p15:prstTrans prst="origami" invX="1"/>
      </p:transition>
    </mc:Choice>
    <mc:Fallback>
      <p:transition spd="slow" advClick="0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71487" y="1825625"/>
            <a:ext cx="2900363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3486150" y="1825625"/>
            <a:ext cx="2900363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4D638-2E6B-47B6-AD3E-4A82CD07E1F0}" type="datetimeFigureOut">
              <a:rPr lang="pt-BR" smtClean="0"/>
              <a:t>01/05/2018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D45C5-D1D7-46DF-AAC6-340FBF07DF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06128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3000">
        <p15:prstTrans prst="origami" invX="1"/>
      </p:transition>
    </mc:Choice>
    <mc:Fallback>
      <p:transition spd="slow" advClick="0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4D638-2E6B-47B6-AD3E-4A82CD07E1F0}" type="datetimeFigureOut">
              <a:rPr lang="pt-BR" smtClean="0"/>
              <a:t>01/05/2018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D45C5-D1D7-46DF-AAC6-340FBF07DF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8957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3000">
        <p15:prstTrans prst="origami" invX="1"/>
      </p:transition>
    </mc:Choice>
    <mc:Fallback>
      <p:transition spd="slow" advClick="0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4D638-2E6B-47B6-AD3E-4A82CD07E1F0}" type="datetimeFigureOut">
              <a:rPr lang="pt-BR" smtClean="0"/>
              <a:t>01/05/2018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D45C5-D1D7-46DF-AAC6-340FBF07DF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0838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3000">
        <p15:prstTrans prst="origami" invX="1"/>
      </p:transition>
    </mc:Choice>
    <mc:Fallback>
      <p:transition spd="slow" advClick="0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4D638-2E6B-47B6-AD3E-4A82CD07E1F0}" type="datetimeFigureOut">
              <a:rPr lang="pt-BR" smtClean="0"/>
              <a:t>01/05/2018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D45C5-D1D7-46DF-AAC6-340FBF07DF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9309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3000">
        <p15:prstTrans prst="origami" invX="1"/>
      </p:transition>
    </mc:Choice>
    <mc:Fallback>
      <p:transition spd="slow" advClick="0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4D638-2E6B-47B6-AD3E-4A82CD07E1F0}" type="datetimeFigureOut">
              <a:rPr lang="pt-BR" smtClean="0"/>
              <a:t>01/05/2018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D45C5-D1D7-46DF-AAC6-340FBF07DF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35630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3000">
        <p15:prstTrans prst="origami" invX="1"/>
      </p:transition>
    </mc:Choice>
    <mc:Fallback>
      <p:transition spd="slow" advClick="0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4D638-2E6B-47B6-AD3E-4A82CD07E1F0}" type="datetimeFigureOut">
              <a:rPr lang="pt-BR" smtClean="0"/>
              <a:t>01/05/2018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D45C5-D1D7-46DF-AAC6-340FBF07DF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1938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3000">
        <p15:prstTrans prst="origami" invX="1"/>
      </p:transition>
    </mc:Choice>
    <mc:Fallback>
      <p:transition spd="slow" advClick="0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4D638-2E6B-47B6-AD3E-4A82CD07E1F0}" type="datetimeFigureOut">
              <a:rPr lang="pt-BR" smtClean="0"/>
              <a:t>01/05/2018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D45C5-D1D7-46DF-AAC6-340FBF07DF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51498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3000">
        <p15:prstTrans prst="origami" invX="1"/>
      </p:transition>
    </mc:Choice>
    <mc:Fallback>
      <p:transition spd="slow" advClick="0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4907757" y="365125"/>
            <a:ext cx="1478756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71488" y="365125"/>
            <a:ext cx="4321969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64D638-2E6B-47B6-AD3E-4A82CD07E1F0}" type="datetimeFigureOut">
              <a:rPr lang="pt-BR" smtClean="0"/>
              <a:t>01/05/2018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8D45C5-D1D7-46DF-AAC6-340FBF07DF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75029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3000">
        <p15:prstTrans prst="origami" invX="1"/>
      </p:transition>
    </mc:Choice>
    <mc:Fallback>
      <p:transition spd="slow" advClick="0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64D638-2E6B-47B6-AD3E-4A82CD07E1F0}" type="datetimeFigureOut">
              <a:rPr lang="pt-BR" smtClean="0"/>
              <a:t>01/05/2018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8D45C5-D1D7-46DF-AAC6-340FBF07DFD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5451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3000">
        <p15:prstTrans prst="origami" invX="1"/>
      </p:transition>
    </mc:Choice>
    <mc:Fallback>
      <p:transition spd="slow" advClick="0" advTm="13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08" t="-1870" r="22376" b="1870"/>
          <a:stretch/>
        </p:blipFill>
        <p:spPr>
          <a:xfrm>
            <a:off x="4203700" y="-106363"/>
            <a:ext cx="4940300" cy="679132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241300" y="279400"/>
            <a:ext cx="41783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u="sng" dirty="0">
                <a:solidFill>
                  <a:srgbClr val="CC0099"/>
                </a:solidFill>
              </a:rPr>
              <a:t>O amor de </a:t>
            </a:r>
            <a:r>
              <a:rPr lang="pt-BR" sz="6000" b="1" u="sng" dirty="0" smtClean="0">
                <a:solidFill>
                  <a:srgbClr val="CC0099"/>
                </a:solidFill>
              </a:rPr>
              <a:t>mãe</a:t>
            </a:r>
          </a:p>
          <a:p>
            <a:endParaRPr lang="pt-BR" sz="4000" dirty="0"/>
          </a:p>
          <a:p>
            <a:pPr algn="ctr"/>
            <a:r>
              <a:rPr lang="pt-BR" sz="3200" b="1" dirty="0" smtClean="0">
                <a:solidFill>
                  <a:srgbClr val="00B0F0"/>
                </a:solidFill>
              </a:rPr>
              <a:t>Norma Aparecida</a:t>
            </a:r>
          </a:p>
          <a:p>
            <a:pPr algn="ctr"/>
            <a:r>
              <a:rPr lang="pt-BR" sz="3200" b="1" dirty="0" smtClean="0">
                <a:solidFill>
                  <a:srgbClr val="00B0F0"/>
                </a:solidFill>
              </a:rPr>
              <a:t>Silveira de Moraes</a:t>
            </a:r>
          </a:p>
          <a:p>
            <a:endParaRPr lang="pt-BR" sz="4000" dirty="0"/>
          </a:p>
          <a:p>
            <a:pPr algn="ctr"/>
            <a:r>
              <a:rPr lang="pt-BR" sz="3200" b="1" dirty="0" smtClean="0">
                <a:solidFill>
                  <a:srgbClr val="FF0000"/>
                </a:solidFill>
              </a:rPr>
              <a:t>Norma </a:t>
            </a:r>
          </a:p>
          <a:p>
            <a:pPr algn="ctr"/>
            <a:r>
              <a:rPr lang="pt-BR" sz="3200" b="1" dirty="0" smtClean="0">
                <a:solidFill>
                  <a:srgbClr val="FF0000"/>
                </a:solidFill>
              </a:rPr>
              <a:t>Experimentais </a:t>
            </a:r>
          </a:p>
          <a:p>
            <a:pPr algn="ctr"/>
            <a:r>
              <a:rPr lang="pt-BR" sz="3200" b="1" dirty="0" smtClean="0">
                <a:solidFill>
                  <a:srgbClr val="FF0000"/>
                </a:solidFill>
              </a:rPr>
              <a:t>Poéticos</a:t>
            </a:r>
          </a:p>
          <a:p>
            <a:pPr algn="ctr"/>
            <a:r>
              <a:rPr lang="pt-BR" sz="3200" b="1" dirty="0" smtClean="0">
                <a:solidFill>
                  <a:srgbClr val="FF0000"/>
                </a:solidFill>
              </a:rPr>
              <a:t>www.sergrasan.com.br</a:t>
            </a:r>
            <a:endParaRPr lang="pt-BR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8072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3000">
        <p15:prstTrans prst="origami" invX="1"/>
        <p:sndAc>
          <p:stSnd loop="1">
            <p:snd r:embed="rId2" name="Caixinha de Dormir -  Boi da Cara Preta.wav"/>
          </p:stSnd>
        </p:sndAc>
      </p:transition>
    </mc:Choice>
    <mc:Fallback>
      <p:transition spd="slow" advClick="0" advTm="13000">
        <p:fade/>
        <p:sndAc>
          <p:stSnd loop="1">
            <p:snd r:embed="rId2" name="Caixinha de Dormir -  Boi da Cara Pret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5334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431800" y="292100"/>
            <a:ext cx="37846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>
                <a:solidFill>
                  <a:srgbClr val="00B0F0"/>
                </a:solidFill>
              </a:rPr>
              <a:t>O </a:t>
            </a:r>
            <a:r>
              <a:rPr lang="pt-BR" sz="4400" b="1" dirty="0" smtClean="0">
                <a:solidFill>
                  <a:srgbClr val="00B0F0"/>
                </a:solidFill>
              </a:rPr>
              <a:t>amor</a:t>
            </a:r>
          </a:p>
          <a:p>
            <a:pPr algn="ctr"/>
            <a:r>
              <a:rPr lang="pt-BR" sz="4400" b="1" dirty="0" smtClean="0">
                <a:solidFill>
                  <a:srgbClr val="00B0F0"/>
                </a:solidFill>
              </a:rPr>
              <a:t> </a:t>
            </a:r>
            <a:r>
              <a:rPr lang="pt-BR" sz="4400" b="1" dirty="0">
                <a:solidFill>
                  <a:srgbClr val="00B0F0"/>
                </a:solidFill>
              </a:rPr>
              <a:t>de </a:t>
            </a:r>
            <a:r>
              <a:rPr lang="pt-BR" sz="4400" b="1" dirty="0" smtClean="0">
                <a:solidFill>
                  <a:srgbClr val="00B0F0"/>
                </a:solidFill>
              </a:rPr>
              <a:t>mãe, </a:t>
            </a:r>
            <a:r>
              <a:rPr lang="pt-BR" sz="4400" b="1" dirty="0">
                <a:solidFill>
                  <a:srgbClr val="00B0F0"/>
                </a:solidFill>
              </a:rPr>
              <a:t>acolhe o filho em </a:t>
            </a:r>
            <a:endParaRPr lang="pt-BR" sz="4400" b="1" dirty="0" smtClean="0">
              <a:solidFill>
                <a:srgbClr val="00B0F0"/>
              </a:solidFill>
            </a:endParaRPr>
          </a:p>
          <a:p>
            <a:pPr algn="ctr"/>
            <a:r>
              <a:rPr lang="pt-BR" sz="4400" b="1" dirty="0" smtClean="0">
                <a:solidFill>
                  <a:srgbClr val="00B0F0"/>
                </a:solidFill>
              </a:rPr>
              <a:t>seu </a:t>
            </a:r>
            <a:r>
              <a:rPr lang="pt-BR" sz="4400" b="1" dirty="0">
                <a:solidFill>
                  <a:srgbClr val="00B0F0"/>
                </a:solidFill>
              </a:rPr>
              <a:t>útero, </a:t>
            </a:r>
            <a:endParaRPr lang="pt-BR" sz="4400" b="1" dirty="0" smtClean="0">
              <a:solidFill>
                <a:srgbClr val="00B0F0"/>
              </a:solidFill>
            </a:endParaRPr>
          </a:p>
          <a:p>
            <a:pPr algn="ctr"/>
            <a:r>
              <a:rPr lang="pt-BR" sz="4400" b="1" dirty="0" smtClean="0">
                <a:solidFill>
                  <a:srgbClr val="00B0F0"/>
                </a:solidFill>
              </a:rPr>
              <a:t>em </a:t>
            </a:r>
            <a:r>
              <a:rPr lang="pt-BR" sz="4400" b="1" dirty="0">
                <a:solidFill>
                  <a:srgbClr val="00B0F0"/>
                </a:solidFill>
              </a:rPr>
              <a:t>sua alma cheia de cuidados</a:t>
            </a:r>
          </a:p>
        </p:txBody>
      </p:sp>
    </p:spTree>
    <p:extLst>
      <p:ext uri="{BB962C8B-B14F-4D97-AF65-F5344CB8AC3E}">
        <p14:creationId xmlns:p14="http://schemas.microsoft.com/office/powerpoint/2010/main" val="22290311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3000">
        <p15:prstTrans prst="origami" invX="1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61" t="-1481" r="35139" b="1481"/>
          <a:stretch/>
        </p:blipFill>
        <p:spPr>
          <a:xfrm>
            <a:off x="4495800" y="0"/>
            <a:ext cx="4470400" cy="67437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381000" y="368300"/>
            <a:ext cx="38227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>
                <a:solidFill>
                  <a:srgbClr val="CC0099"/>
                </a:solidFill>
              </a:rPr>
              <a:t>O amor de </a:t>
            </a:r>
            <a:r>
              <a:rPr lang="pt-BR" sz="4800" b="1" dirty="0" smtClean="0">
                <a:solidFill>
                  <a:srgbClr val="CC0099"/>
                </a:solidFill>
              </a:rPr>
              <a:t>mãe, </a:t>
            </a:r>
            <a:r>
              <a:rPr lang="pt-BR" sz="4800" b="1" dirty="0">
                <a:solidFill>
                  <a:srgbClr val="CC0099"/>
                </a:solidFill>
              </a:rPr>
              <a:t>acompanha feliz os primeiros </a:t>
            </a:r>
            <a:r>
              <a:rPr lang="pt-BR" sz="4800" b="1" dirty="0" smtClean="0">
                <a:solidFill>
                  <a:srgbClr val="CC0099"/>
                </a:solidFill>
              </a:rPr>
              <a:t>passinhos...</a:t>
            </a:r>
          </a:p>
          <a:p>
            <a:pPr algn="ctr"/>
            <a:endParaRPr lang="pt-BR" sz="4800" b="1" dirty="0">
              <a:solidFill>
                <a:srgbClr val="CC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4130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3000">
        <p15:prstTrans prst="origami" invX="1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63" t="987" r="35851" b="-987"/>
          <a:stretch/>
        </p:blipFill>
        <p:spPr>
          <a:xfrm>
            <a:off x="4343400" y="0"/>
            <a:ext cx="48006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/>
          <p:cNvSpPr txBox="1"/>
          <p:nvPr/>
        </p:nvSpPr>
        <p:spPr>
          <a:xfrm>
            <a:off x="482600" y="393700"/>
            <a:ext cx="38608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>
                <a:solidFill>
                  <a:srgbClr val="CC0099"/>
                </a:solidFill>
              </a:rPr>
              <a:t>O amor de </a:t>
            </a:r>
            <a:r>
              <a:rPr lang="pt-BR" sz="4800" b="1" dirty="0" smtClean="0">
                <a:solidFill>
                  <a:srgbClr val="CC0099"/>
                </a:solidFill>
              </a:rPr>
              <a:t>mãe,</a:t>
            </a:r>
          </a:p>
          <a:p>
            <a:pPr algn="ctr"/>
            <a:r>
              <a:rPr lang="pt-BR" sz="4800" b="1" dirty="0" smtClean="0">
                <a:solidFill>
                  <a:srgbClr val="CC0099"/>
                </a:solidFill>
              </a:rPr>
              <a:t> </a:t>
            </a:r>
            <a:r>
              <a:rPr lang="pt-BR" sz="4800" b="1" dirty="0">
                <a:solidFill>
                  <a:srgbClr val="CC0099"/>
                </a:solidFill>
              </a:rPr>
              <a:t>escuta orgulhosa as </a:t>
            </a:r>
            <a:r>
              <a:rPr lang="pt-BR" sz="4800" b="1" dirty="0" smtClean="0">
                <a:solidFill>
                  <a:srgbClr val="CC0099"/>
                </a:solidFill>
              </a:rPr>
              <a:t>primeiras </a:t>
            </a:r>
            <a:r>
              <a:rPr lang="pt-BR" sz="4800" b="1" dirty="0">
                <a:solidFill>
                  <a:srgbClr val="CC0099"/>
                </a:solidFill>
              </a:rPr>
              <a:t>palavrinhas</a:t>
            </a:r>
          </a:p>
        </p:txBody>
      </p:sp>
    </p:spTree>
    <p:extLst>
      <p:ext uri="{BB962C8B-B14F-4D97-AF65-F5344CB8AC3E}">
        <p14:creationId xmlns:p14="http://schemas.microsoft.com/office/powerpoint/2010/main" val="1627513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3000">
        <p15:prstTrans prst="origami" invX="1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9101" y="0"/>
            <a:ext cx="4914900" cy="69596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/>
          <p:cNvSpPr txBox="1"/>
          <p:nvPr/>
        </p:nvSpPr>
        <p:spPr>
          <a:xfrm>
            <a:off x="393700" y="342900"/>
            <a:ext cx="36068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>
                <a:solidFill>
                  <a:srgbClr val="CC0099"/>
                </a:solidFill>
              </a:rPr>
              <a:t>O amor de </a:t>
            </a:r>
            <a:r>
              <a:rPr lang="pt-BR" sz="4400" b="1" dirty="0" smtClean="0">
                <a:solidFill>
                  <a:srgbClr val="CC0099"/>
                </a:solidFill>
              </a:rPr>
              <a:t>mãe, </a:t>
            </a:r>
            <a:r>
              <a:rPr lang="pt-BR" sz="4400" b="1" dirty="0">
                <a:solidFill>
                  <a:srgbClr val="CC0099"/>
                </a:solidFill>
              </a:rPr>
              <a:t>acompanha a criança na escola, animada com a aprendizagem</a:t>
            </a:r>
          </a:p>
        </p:txBody>
      </p:sp>
    </p:spTree>
    <p:extLst>
      <p:ext uri="{BB962C8B-B14F-4D97-AF65-F5344CB8AC3E}">
        <p14:creationId xmlns:p14="http://schemas.microsoft.com/office/powerpoint/2010/main" val="2063249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3000">
        <p15:prstTrans prst="origami" invX="1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33" t="3457" r="31667" b="-3457"/>
          <a:stretch/>
        </p:blipFill>
        <p:spPr>
          <a:xfrm>
            <a:off x="4724400" y="0"/>
            <a:ext cx="4305300" cy="6858000"/>
          </a:xfrm>
          <a:prstGeom prst="round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381000" y="304800"/>
            <a:ext cx="41783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>
                <a:solidFill>
                  <a:srgbClr val="CC0099"/>
                </a:solidFill>
              </a:rPr>
              <a:t>O </a:t>
            </a:r>
            <a:r>
              <a:rPr lang="pt-BR" sz="4800" b="1" dirty="0" smtClean="0">
                <a:solidFill>
                  <a:srgbClr val="CC0099"/>
                </a:solidFill>
              </a:rPr>
              <a:t>amor</a:t>
            </a:r>
          </a:p>
          <a:p>
            <a:pPr algn="ctr"/>
            <a:r>
              <a:rPr lang="pt-BR" sz="4800" b="1" dirty="0" smtClean="0">
                <a:solidFill>
                  <a:srgbClr val="CC0099"/>
                </a:solidFill>
              </a:rPr>
              <a:t> </a:t>
            </a:r>
            <a:r>
              <a:rPr lang="pt-BR" sz="4800" b="1" dirty="0">
                <a:solidFill>
                  <a:srgbClr val="CC0099"/>
                </a:solidFill>
              </a:rPr>
              <a:t>de </a:t>
            </a:r>
            <a:r>
              <a:rPr lang="pt-BR" sz="4800" b="1" dirty="0" smtClean="0">
                <a:solidFill>
                  <a:srgbClr val="CC0099"/>
                </a:solidFill>
              </a:rPr>
              <a:t>mãe,</a:t>
            </a:r>
          </a:p>
          <a:p>
            <a:pPr algn="ctr"/>
            <a:r>
              <a:rPr lang="pt-BR" sz="4800" b="1" dirty="0" smtClean="0">
                <a:solidFill>
                  <a:srgbClr val="CC0099"/>
                </a:solidFill>
              </a:rPr>
              <a:t> </a:t>
            </a:r>
            <a:r>
              <a:rPr lang="pt-BR" sz="4800" b="1" dirty="0">
                <a:solidFill>
                  <a:srgbClr val="CC0099"/>
                </a:solidFill>
              </a:rPr>
              <a:t>educa o filho para ser mais um </a:t>
            </a:r>
            <a:r>
              <a:rPr lang="pt-BR" sz="4800" b="1" dirty="0" smtClean="0">
                <a:solidFill>
                  <a:srgbClr val="CC0099"/>
                </a:solidFill>
              </a:rPr>
              <a:t>cidadão</a:t>
            </a:r>
          </a:p>
          <a:p>
            <a:pPr algn="ctr"/>
            <a:r>
              <a:rPr lang="pt-BR" sz="4800" b="1" dirty="0" smtClean="0">
                <a:solidFill>
                  <a:srgbClr val="CC0099"/>
                </a:solidFill>
              </a:rPr>
              <a:t> </a:t>
            </a:r>
            <a:r>
              <a:rPr lang="pt-BR" sz="4800" b="1" dirty="0">
                <a:solidFill>
                  <a:srgbClr val="CC0099"/>
                </a:solidFill>
              </a:rPr>
              <a:t>do mundo</a:t>
            </a:r>
          </a:p>
        </p:txBody>
      </p:sp>
    </p:spTree>
    <p:extLst>
      <p:ext uri="{BB962C8B-B14F-4D97-AF65-F5344CB8AC3E}">
        <p14:creationId xmlns:p14="http://schemas.microsoft.com/office/powerpoint/2010/main" val="15599392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3000">
        <p15:prstTrans prst="origami" invX="1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9100" y="0"/>
            <a:ext cx="5041900" cy="67691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406400" y="203200"/>
            <a:ext cx="398780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solidFill>
                  <a:srgbClr val="CC0099"/>
                </a:solidFill>
              </a:rPr>
              <a:t>O amor de </a:t>
            </a:r>
            <a:r>
              <a:rPr lang="pt-BR" sz="5400" b="1" dirty="0" smtClean="0">
                <a:solidFill>
                  <a:srgbClr val="CC0099"/>
                </a:solidFill>
              </a:rPr>
              <a:t>mãe, </a:t>
            </a:r>
            <a:r>
              <a:rPr lang="pt-BR" sz="5400" b="1" dirty="0">
                <a:solidFill>
                  <a:srgbClr val="CC0099"/>
                </a:solidFill>
              </a:rPr>
              <a:t>acompanha mesmo depois de </a:t>
            </a:r>
            <a:r>
              <a:rPr lang="pt-BR" sz="5400" b="1" dirty="0" smtClean="0">
                <a:solidFill>
                  <a:srgbClr val="CC0099"/>
                </a:solidFill>
              </a:rPr>
              <a:t>adulto, </a:t>
            </a:r>
            <a:r>
              <a:rPr lang="pt-BR" sz="5400" b="1" dirty="0">
                <a:solidFill>
                  <a:srgbClr val="CC0099"/>
                </a:solidFill>
              </a:rPr>
              <a:t>os passos do filho</a:t>
            </a:r>
          </a:p>
        </p:txBody>
      </p:sp>
    </p:spTree>
    <p:extLst>
      <p:ext uri="{BB962C8B-B14F-4D97-AF65-F5344CB8AC3E}">
        <p14:creationId xmlns:p14="http://schemas.microsoft.com/office/powerpoint/2010/main" val="8396183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3000">
        <p15:prstTrans prst="origami" invX="1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84" t="5000" r="20972" b="6112"/>
          <a:stretch/>
        </p:blipFill>
        <p:spPr>
          <a:xfrm>
            <a:off x="4140200" y="0"/>
            <a:ext cx="50038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203200" y="177800"/>
            <a:ext cx="393700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solidFill>
                  <a:srgbClr val="CC0099"/>
                </a:solidFill>
              </a:rPr>
              <a:t>O </a:t>
            </a:r>
            <a:r>
              <a:rPr lang="pt-BR" sz="5400" b="1" dirty="0" smtClean="0">
                <a:solidFill>
                  <a:srgbClr val="CC0099"/>
                </a:solidFill>
              </a:rPr>
              <a:t>amor</a:t>
            </a:r>
          </a:p>
          <a:p>
            <a:pPr algn="ctr"/>
            <a:r>
              <a:rPr lang="pt-BR" sz="5400" b="1" dirty="0" smtClean="0">
                <a:solidFill>
                  <a:srgbClr val="CC0099"/>
                </a:solidFill>
              </a:rPr>
              <a:t> </a:t>
            </a:r>
            <a:r>
              <a:rPr lang="pt-BR" sz="5400" b="1" dirty="0">
                <a:solidFill>
                  <a:srgbClr val="CC0099"/>
                </a:solidFill>
              </a:rPr>
              <a:t>de </a:t>
            </a:r>
            <a:r>
              <a:rPr lang="pt-BR" sz="5400" b="1" dirty="0" smtClean="0">
                <a:solidFill>
                  <a:srgbClr val="CC0099"/>
                </a:solidFill>
              </a:rPr>
              <a:t>mãe, </a:t>
            </a:r>
            <a:r>
              <a:rPr lang="pt-BR" sz="5400" b="1" dirty="0">
                <a:solidFill>
                  <a:srgbClr val="CC0099"/>
                </a:solidFill>
              </a:rPr>
              <a:t>nunca acaba, é sempre uma grande emoção e convivência</a:t>
            </a:r>
          </a:p>
        </p:txBody>
      </p:sp>
    </p:spTree>
    <p:extLst>
      <p:ext uri="{BB962C8B-B14F-4D97-AF65-F5344CB8AC3E}">
        <p14:creationId xmlns:p14="http://schemas.microsoft.com/office/powerpoint/2010/main" val="21826382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3000">
        <p15:prstTrans prst="origami" invX="1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45" t="494" r="31943" b="-494"/>
          <a:stretch/>
        </p:blipFill>
        <p:spPr>
          <a:xfrm>
            <a:off x="4305300" y="0"/>
            <a:ext cx="48387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457200" y="317500"/>
            <a:ext cx="353060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>
                <a:solidFill>
                  <a:srgbClr val="CC0099"/>
                </a:solidFill>
              </a:rPr>
              <a:t>O </a:t>
            </a:r>
            <a:r>
              <a:rPr lang="pt-BR" sz="5400" b="1" dirty="0" smtClean="0">
                <a:solidFill>
                  <a:srgbClr val="CC0099"/>
                </a:solidFill>
              </a:rPr>
              <a:t>amor</a:t>
            </a:r>
          </a:p>
          <a:p>
            <a:pPr algn="ctr"/>
            <a:r>
              <a:rPr lang="pt-BR" sz="5400" b="1" dirty="0" smtClean="0">
                <a:solidFill>
                  <a:srgbClr val="CC0099"/>
                </a:solidFill>
              </a:rPr>
              <a:t> </a:t>
            </a:r>
            <a:r>
              <a:rPr lang="pt-BR" sz="5400" b="1" dirty="0">
                <a:solidFill>
                  <a:srgbClr val="CC0099"/>
                </a:solidFill>
              </a:rPr>
              <a:t>de </a:t>
            </a:r>
            <a:r>
              <a:rPr lang="pt-BR" sz="5400" b="1" dirty="0" smtClean="0">
                <a:solidFill>
                  <a:srgbClr val="CC0099"/>
                </a:solidFill>
              </a:rPr>
              <a:t>mãe,</a:t>
            </a:r>
          </a:p>
          <a:p>
            <a:pPr algn="ctr"/>
            <a:r>
              <a:rPr lang="pt-BR" sz="5400" b="1" dirty="0" smtClean="0">
                <a:solidFill>
                  <a:srgbClr val="CC0099"/>
                </a:solidFill>
              </a:rPr>
              <a:t> </a:t>
            </a:r>
            <a:r>
              <a:rPr lang="pt-BR" sz="5400" b="1" dirty="0">
                <a:solidFill>
                  <a:srgbClr val="CC0099"/>
                </a:solidFill>
              </a:rPr>
              <a:t>é pleno </a:t>
            </a:r>
            <a:endParaRPr lang="pt-BR" sz="5400" b="1" dirty="0" smtClean="0">
              <a:solidFill>
                <a:srgbClr val="CC0099"/>
              </a:solidFill>
            </a:endParaRPr>
          </a:p>
          <a:p>
            <a:pPr algn="ctr"/>
            <a:r>
              <a:rPr lang="pt-BR" sz="5400" b="1" dirty="0" smtClean="0">
                <a:solidFill>
                  <a:srgbClr val="CC0099"/>
                </a:solidFill>
              </a:rPr>
              <a:t>de </a:t>
            </a:r>
            <a:r>
              <a:rPr lang="pt-BR" sz="5400" b="1" dirty="0">
                <a:solidFill>
                  <a:srgbClr val="CC0099"/>
                </a:solidFill>
              </a:rPr>
              <a:t>sabedoria de amor e intuição</a:t>
            </a:r>
          </a:p>
        </p:txBody>
      </p:sp>
    </p:spTree>
    <p:extLst>
      <p:ext uri="{BB962C8B-B14F-4D97-AF65-F5344CB8AC3E}">
        <p14:creationId xmlns:p14="http://schemas.microsoft.com/office/powerpoint/2010/main" val="30790563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3000">
        <p15:prstTrans prst="origami" invX="1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50" t="5556" r="31250" b="5556"/>
          <a:stretch/>
        </p:blipFill>
        <p:spPr>
          <a:xfrm>
            <a:off x="4648200" y="0"/>
            <a:ext cx="44958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444500" y="330200"/>
            <a:ext cx="37465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>
                <a:solidFill>
                  <a:srgbClr val="CC0099"/>
                </a:solidFill>
              </a:rPr>
              <a:t>O amor de </a:t>
            </a:r>
            <a:r>
              <a:rPr lang="pt-BR" sz="4800" b="1" dirty="0" smtClean="0">
                <a:solidFill>
                  <a:srgbClr val="CC0099"/>
                </a:solidFill>
              </a:rPr>
              <a:t>mãe, acompanha</a:t>
            </a:r>
          </a:p>
          <a:p>
            <a:pPr algn="ctr"/>
            <a:r>
              <a:rPr lang="pt-BR" sz="4800" b="1" dirty="0" smtClean="0">
                <a:solidFill>
                  <a:srgbClr val="CC0099"/>
                </a:solidFill>
              </a:rPr>
              <a:t> </a:t>
            </a:r>
            <a:r>
              <a:rPr lang="pt-BR" sz="4800" b="1" dirty="0">
                <a:solidFill>
                  <a:srgbClr val="CC0099"/>
                </a:solidFill>
              </a:rPr>
              <a:t>o filho, o neto</a:t>
            </a:r>
            <a:r>
              <a:rPr lang="pt-BR" sz="4800" b="1" dirty="0" smtClean="0">
                <a:solidFill>
                  <a:srgbClr val="CC0099"/>
                </a:solidFill>
              </a:rPr>
              <a:t>,</a:t>
            </a:r>
          </a:p>
          <a:p>
            <a:pPr algn="ctr"/>
            <a:r>
              <a:rPr lang="pt-BR" sz="4800" b="1" dirty="0" smtClean="0">
                <a:solidFill>
                  <a:srgbClr val="CC0099"/>
                </a:solidFill>
              </a:rPr>
              <a:t> </a:t>
            </a:r>
            <a:r>
              <a:rPr lang="pt-BR" sz="4800" b="1" dirty="0">
                <a:solidFill>
                  <a:srgbClr val="CC0099"/>
                </a:solidFill>
              </a:rPr>
              <a:t>é um amor eterno</a:t>
            </a:r>
          </a:p>
        </p:txBody>
      </p:sp>
    </p:spTree>
    <p:extLst>
      <p:ext uri="{BB962C8B-B14F-4D97-AF65-F5344CB8AC3E}">
        <p14:creationId xmlns:p14="http://schemas.microsoft.com/office/powerpoint/2010/main" val="1413820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3000">
        <p15:prstTrans prst="origami" invX="1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900" y="0"/>
            <a:ext cx="51181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317500" y="279400"/>
            <a:ext cx="37084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>
                <a:solidFill>
                  <a:srgbClr val="CC0099"/>
                </a:solidFill>
              </a:rPr>
              <a:t>O </a:t>
            </a:r>
            <a:r>
              <a:rPr lang="pt-BR" sz="4800" b="1" dirty="0" smtClean="0">
                <a:solidFill>
                  <a:srgbClr val="CC0099"/>
                </a:solidFill>
              </a:rPr>
              <a:t>amor</a:t>
            </a:r>
          </a:p>
          <a:p>
            <a:pPr algn="ctr"/>
            <a:r>
              <a:rPr lang="pt-BR" sz="4800" b="1" dirty="0" smtClean="0">
                <a:solidFill>
                  <a:srgbClr val="CC0099"/>
                </a:solidFill>
              </a:rPr>
              <a:t> </a:t>
            </a:r>
            <a:r>
              <a:rPr lang="pt-BR" sz="4800" b="1" dirty="0">
                <a:solidFill>
                  <a:srgbClr val="CC0099"/>
                </a:solidFill>
              </a:rPr>
              <a:t>de </a:t>
            </a:r>
            <a:r>
              <a:rPr lang="pt-BR" sz="4800" b="1" dirty="0" smtClean="0">
                <a:solidFill>
                  <a:srgbClr val="CC0099"/>
                </a:solidFill>
              </a:rPr>
              <a:t>mãe, </a:t>
            </a:r>
            <a:r>
              <a:rPr lang="pt-BR" sz="4800" b="1" dirty="0">
                <a:solidFill>
                  <a:srgbClr val="CC0099"/>
                </a:solidFill>
              </a:rPr>
              <a:t>é amigo, sincero, devotado e pleno </a:t>
            </a:r>
            <a:r>
              <a:rPr lang="pt-BR" sz="4800" b="1" dirty="0" smtClean="0">
                <a:solidFill>
                  <a:srgbClr val="CC0099"/>
                </a:solidFill>
              </a:rPr>
              <a:t>de</a:t>
            </a:r>
          </a:p>
          <a:p>
            <a:pPr algn="ctr"/>
            <a:r>
              <a:rPr lang="pt-BR" sz="4800" b="1" dirty="0" smtClean="0">
                <a:solidFill>
                  <a:srgbClr val="CC0099"/>
                </a:solidFill>
              </a:rPr>
              <a:t> </a:t>
            </a:r>
            <a:r>
              <a:rPr lang="pt-BR" sz="4800" b="1" dirty="0">
                <a:solidFill>
                  <a:srgbClr val="CC0099"/>
                </a:solidFill>
              </a:rPr>
              <a:t>paz e bem</a:t>
            </a:r>
          </a:p>
        </p:txBody>
      </p:sp>
    </p:spTree>
    <p:extLst>
      <p:ext uri="{BB962C8B-B14F-4D97-AF65-F5344CB8AC3E}">
        <p14:creationId xmlns:p14="http://schemas.microsoft.com/office/powerpoint/2010/main" val="2911546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3000">
        <p15:prstTrans prst="origami" invX="1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7700" y="0"/>
            <a:ext cx="4826000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533400" y="266700"/>
            <a:ext cx="39243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solidFill>
                  <a:srgbClr val="CC0099"/>
                </a:solidFill>
              </a:rPr>
              <a:t>O amor </a:t>
            </a:r>
            <a:r>
              <a:rPr lang="pt-BR" sz="4000" b="1" dirty="0" smtClean="0">
                <a:solidFill>
                  <a:srgbClr val="CC0099"/>
                </a:solidFill>
              </a:rPr>
              <a:t>de</a:t>
            </a:r>
          </a:p>
          <a:p>
            <a:pPr algn="ctr"/>
            <a:r>
              <a:rPr lang="pt-BR" sz="4000" b="1" dirty="0" smtClean="0">
                <a:solidFill>
                  <a:srgbClr val="CC0099"/>
                </a:solidFill>
              </a:rPr>
              <a:t> mãe,</a:t>
            </a:r>
          </a:p>
          <a:p>
            <a:pPr algn="ctr"/>
            <a:r>
              <a:rPr lang="pt-BR" sz="4000" b="1" dirty="0" smtClean="0">
                <a:solidFill>
                  <a:srgbClr val="CC0099"/>
                </a:solidFill>
              </a:rPr>
              <a:t> </a:t>
            </a:r>
            <a:r>
              <a:rPr lang="pt-BR" sz="4000" b="1" dirty="0">
                <a:solidFill>
                  <a:srgbClr val="CC0099"/>
                </a:solidFill>
              </a:rPr>
              <a:t>é o maior amor do mundo, abençoa e </a:t>
            </a:r>
            <a:r>
              <a:rPr lang="pt-BR" sz="4000" b="1" dirty="0" smtClean="0">
                <a:solidFill>
                  <a:srgbClr val="CC0099"/>
                </a:solidFill>
              </a:rPr>
              <a:t>acompanha</a:t>
            </a:r>
          </a:p>
          <a:p>
            <a:pPr algn="ctr"/>
            <a:r>
              <a:rPr lang="pt-BR" sz="4000" b="1" dirty="0" smtClean="0">
                <a:solidFill>
                  <a:srgbClr val="CC0099"/>
                </a:solidFill>
              </a:rPr>
              <a:t> </a:t>
            </a:r>
            <a:r>
              <a:rPr lang="pt-BR" sz="4000" b="1" dirty="0">
                <a:solidFill>
                  <a:srgbClr val="CC0099"/>
                </a:solidFill>
              </a:rPr>
              <a:t>até o último dia de da própria vida</a:t>
            </a:r>
          </a:p>
        </p:txBody>
      </p:sp>
    </p:spTree>
    <p:extLst>
      <p:ext uri="{BB962C8B-B14F-4D97-AF65-F5344CB8AC3E}">
        <p14:creationId xmlns:p14="http://schemas.microsoft.com/office/powerpoint/2010/main" val="39867186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3000">
        <p15:prstTrans prst="origami" invX="1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800" y="0"/>
            <a:ext cx="5283200" cy="6731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CaixaDeTexto 2"/>
          <p:cNvSpPr txBox="1"/>
          <p:nvPr/>
        </p:nvSpPr>
        <p:spPr>
          <a:xfrm>
            <a:off x="279400" y="177800"/>
            <a:ext cx="3771900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>
                <a:solidFill>
                  <a:srgbClr val="CC0099"/>
                </a:solidFill>
              </a:rPr>
              <a:t>O </a:t>
            </a:r>
            <a:r>
              <a:rPr lang="pt-BR" sz="4400" b="1" dirty="0" smtClean="0">
                <a:solidFill>
                  <a:srgbClr val="CC0099"/>
                </a:solidFill>
              </a:rPr>
              <a:t>amor</a:t>
            </a:r>
          </a:p>
          <a:p>
            <a:pPr algn="ctr"/>
            <a:r>
              <a:rPr lang="pt-BR" sz="4400" b="1" dirty="0" smtClean="0">
                <a:solidFill>
                  <a:srgbClr val="CC0099"/>
                </a:solidFill>
              </a:rPr>
              <a:t> </a:t>
            </a:r>
            <a:r>
              <a:rPr lang="pt-BR" sz="4400" b="1" dirty="0">
                <a:solidFill>
                  <a:srgbClr val="CC0099"/>
                </a:solidFill>
              </a:rPr>
              <a:t>de </a:t>
            </a:r>
            <a:r>
              <a:rPr lang="pt-BR" sz="4400" b="1" dirty="0" smtClean="0">
                <a:solidFill>
                  <a:srgbClr val="CC0099"/>
                </a:solidFill>
              </a:rPr>
              <a:t>mãe, </a:t>
            </a:r>
            <a:r>
              <a:rPr lang="pt-BR" sz="4400" b="1" dirty="0">
                <a:solidFill>
                  <a:srgbClr val="CC0099"/>
                </a:solidFill>
              </a:rPr>
              <a:t>acolhe na hora da tristeza, alegria, é a fortaleza que anima e sustenta na fé e na gratidão</a:t>
            </a:r>
          </a:p>
        </p:txBody>
      </p:sp>
    </p:spTree>
    <p:extLst>
      <p:ext uri="{BB962C8B-B14F-4D97-AF65-F5344CB8AC3E}">
        <p14:creationId xmlns:p14="http://schemas.microsoft.com/office/powerpoint/2010/main" val="572055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3000">
        <p15:prstTrans prst="origami" invX="1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06" r="28906"/>
          <a:stretch/>
        </p:blipFill>
        <p:spPr>
          <a:xfrm>
            <a:off x="4533900" y="0"/>
            <a:ext cx="4610100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CaixaDeTexto 3"/>
          <p:cNvSpPr txBox="1"/>
          <p:nvPr/>
        </p:nvSpPr>
        <p:spPr>
          <a:xfrm>
            <a:off x="266700" y="139700"/>
            <a:ext cx="459740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CC0099"/>
                </a:solidFill>
              </a:rPr>
              <a:t>O amor de mãe</a:t>
            </a:r>
          </a:p>
          <a:p>
            <a:endParaRPr lang="pt-BR" sz="2400" dirty="0" smtClean="0"/>
          </a:p>
          <a:p>
            <a:pPr algn="ctr"/>
            <a:r>
              <a:rPr lang="pt-BR" sz="2800" b="1" dirty="0" smtClean="0">
                <a:solidFill>
                  <a:srgbClr val="00B0F0"/>
                </a:solidFill>
              </a:rPr>
              <a:t>Poema e formatação</a:t>
            </a:r>
          </a:p>
          <a:p>
            <a:pPr algn="ctr"/>
            <a:r>
              <a:rPr lang="pt-BR" sz="2800" b="1" dirty="0" smtClean="0">
                <a:solidFill>
                  <a:srgbClr val="00B0F0"/>
                </a:solidFill>
              </a:rPr>
              <a:t>: Norma Aparecida</a:t>
            </a:r>
          </a:p>
          <a:p>
            <a:pPr algn="ctr"/>
            <a:r>
              <a:rPr lang="pt-BR" sz="2800" b="1" dirty="0" smtClean="0">
                <a:solidFill>
                  <a:srgbClr val="00B0F0"/>
                </a:solidFill>
              </a:rPr>
              <a:t>Silveira de Moraes</a:t>
            </a:r>
          </a:p>
          <a:p>
            <a:pPr algn="ctr"/>
            <a:r>
              <a:rPr lang="pt-BR" sz="2800" b="1" dirty="0" smtClean="0">
                <a:solidFill>
                  <a:srgbClr val="00B0F0"/>
                </a:solidFill>
              </a:rPr>
              <a:t>Fotos: Pessoais</a:t>
            </a:r>
          </a:p>
          <a:p>
            <a:pPr algn="ctr"/>
            <a:r>
              <a:rPr lang="pt-BR" sz="2800" b="1" dirty="0" smtClean="0">
                <a:solidFill>
                  <a:srgbClr val="00B0F0"/>
                </a:solidFill>
              </a:rPr>
              <a:t>Música: Caixinha de</a:t>
            </a:r>
          </a:p>
          <a:p>
            <a:pPr algn="ctr"/>
            <a:r>
              <a:rPr lang="pt-BR" sz="2800" b="1" dirty="0" smtClean="0">
                <a:solidFill>
                  <a:srgbClr val="00B0F0"/>
                </a:solidFill>
              </a:rPr>
              <a:t>música</a:t>
            </a:r>
            <a:endParaRPr lang="pt-BR" sz="2800" b="1" dirty="0" smtClean="0">
              <a:solidFill>
                <a:srgbClr val="00B0F0"/>
              </a:solidFill>
            </a:endParaRPr>
          </a:p>
          <a:p>
            <a:r>
              <a:rPr lang="pt-BR" sz="2400" dirty="0" smtClean="0"/>
              <a:t>www.normasilveiramoraes.recantodasletras.com.br</a:t>
            </a:r>
          </a:p>
          <a:p>
            <a:pPr algn="ctr"/>
            <a:r>
              <a:rPr lang="pt-BR" sz="3200" b="1" dirty="0" smtClean="0">
                <a:solidFill>
                  <a:srgbClr val="FF0000"/>
                </a:solidFill>
              </a:rPr>
              <a:t>Norma </a:t>
            </a:r>
          </a:p>
          <a:p>
            <a:pPr algn="ctr"/>
            <a:r>
              <a:rPr lang="pt-BR" sz="3200" b="1" dirty="0" smtClean="0">
                <a:solidFill>
                  <a:srgbClr val="FF0000"/>
                </a:solidFill>
              </a:rPr>
              <a:t>Experimentais </a:t>
            </a:r>
          </a:p>
          <a:p>
            <a:pPr algn="ctr"/>
            <a:r>
              <a:rPr lang="pt-BR" sz="3200" b="1" dirty="0" smtClean="0">
                <a:solidFill>
                  <a:srgbClr val="FF0000"/>
                </a:solidFill>
              </a:rPr>
              <a:t>Poéticos</a:t>
            </a:r>
          </a:p>
          <a:p>
            <a:pPr algn="ctr"/>
            <a:r>
              <a:rPr lang="pt-BR" sz="3200" b="1" dirty="0" smtClean="0">
                <a:solidFill>
                  <a:srgbClr val="FF0000"/>
                </a:solidFill>
              </a:rPr>
              <a:t>www.sergrasan.com.br</a:t>
            </a:r>
            <a:endParaRPr lang="pt-BR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7543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Click="0" advTm="13000">
        <p15:prstTrans prst="origami" invX="1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723</TotalTime>
  <Words>248</Words>
  <Application>Microsoft Office PowerPoint</Application>
  <PresentationFormat>Apresentação na tela (4:3)</PresentationFormat>
  <Paragraphs>53</Paragraphs>
  <Slides>14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10</cp:revision>
  <dcterms:created xsi:type="dcterms:W3CDTF">2018-05-01T12:20:27Z</dcterms:created>
  <dcterms:modified xsi:type="dcterms:W3CDTF">2018-05-02T00:23:50Z</dcterms:modified>
</cp:coreProperties>
</file>