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9" r:id="rId3"/>
    <p:sldId id="260" r:id="rId4"/>
    <p:sldId id="261" r:id="rId5"/>
    <p:sldId id="263" r:id="rId6"/>
    <p:sldId id="264" r:id="rId7"/>
    <p:sldId id="262" r:id="rId8"/>
    <p:sldId id="267" r:id="rId9"/>
    <p:sldId id="265" r:id="rId10"/>
    <p:sldId id="266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74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38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E6D883-10F6-4E18-A42A-1978256776B9}" type="datetimeFigureOut">
              <a:rPr lang="pt-BR" smtClean="0"/>
              <a:t>03/10/2019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FBE0E-4302-4FD1-AEAC-4EE879AF8F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386633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20000">
        <p15:prstTrans prst="airplane"/>
      </p:transition>
    </mc:Choice>
    <mc:Fallback>
      <p:transition spd="slow" advClick="0" advTm="2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E6D883-10F6-4E18-A42A-1978256776B9}" type="datetimeFigureOut">
              <a:rPr lang="pt-BR" smtClean="0"/>
              <a:t>03/10/2019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FBE0E-4302-4FD1-AEAC-4EE879AF8F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463596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20000">
        <p15:prstTrans prst="airplane"/>
      </p:transition>
    </mc:Choice>
    <mc:Fallback>
      <p:transition spd="slow" advClick="0" advTm="2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E6D883-10F6-4E18-A42A-1978256776B9}" type="datetimeFigureOut">
              <a:rPr lang="pt-BR" smtClean="0"/>
              <a:t>03/10/2019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FBE0E-4302-4FD1-AEAC-4EE879AF8F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573845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20000">
        <p15:prstTrans prst="airplane"/>
      </p:transition>
    </mc:Choice>
    <mc:Fallback>
      <p:transition spd="slow" advClick="0" advTm="2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E6D883-10F6-4E18-A42A-1978256776B9}" type="datetimeFigureOut">
              <a:rPr lang="pt-BR" smtClean="0"/>
              <a:t>03/10/2019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FBE0E-4302-4FD1-AEAC-4EE879AF8F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992163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20000">
        <p15:prstTrans prst="airplane"/>
      </p:transition>
    </mc:Choice>
    <mc:Fallback>
      <p:transition spd="slow" advClick="0" advTm="2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E6D883-10F6-4E18-A42A-1978256776B9}" type="datetimeFigureOut">
              <a:rPr lang="pt-BR" smtClean="0"/>
              <a:t>03/10/2019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FBE0E-4302-4FD1-AEAC-4EE879AF8F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881034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20000">
        <p15:prstTrans prst="airplane"/>
      </p:transition>
    </mc:Choice>
    <mc:Fallback>
      <p:transition spd="slow" advClick="0" advTm="2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E6D883-10F6-4E18-A42A-1978256776B9}" type="datetimeFigureOut">
              <a:rPr lang="pt-BR" smtClean="0"/>
              <a:t>03/10/2019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FBE0E-4302-4FD1-AEAC-4EE879AF8F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18024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20000">
        <p15:prstTrans prst="airplane"/>
      </p:transition>
    </mc:Choice>
    <mc:Fallback>
      <p:transition spd="slow" advClick="0" advTm="2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E6D883-10F6-4E18-A42A-1978256776B9}" type="datetimeFigureOut">
              <a:rPr lang="pt-BR" smtClean="0"/>
              <a:t>03/10/2019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FBE0E-4302-4FD1-AEAC-4EE879AF8F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221113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20000">
        <p15:prstTrans prst="airplane"/>
      </p:transition>
    </mc:Choice>
    <mc:Fallback>
      <p:transition spd="slow" advClick="0" advTm="2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E6D883-10F6-4E18-A42A-1978256776B9}" type="datetimeFigureOut">
              <a:rPr lang="pt-BR" smtClean="0"/>
              <a:t>03/10/2019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FBE0E-4302-4FD1-AEAC-4EE879AF8F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070561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20000">
        <p15:prstTrans prst="airplane"/>
      </p:transition>
    </mc:Choice>
    <mc:Fallback>
      <p:transition spd="slow" advClick="0" advTm="2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E6D883-10F6-4E18-A42A-1978256776B9}" type="datetimeFigureOut">
              <a:rPr lang="pt-BR" smtClean="0"/>
              <a:t>03/10/2019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FBE0E-4302-4FD1-AEAC-4EE879AF8F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231018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20000">
        <p15:prstTrans prst="airplane"/>
      </p:transition>
    </mc:Choice>
    <mc:Fallback>
      <p:transition spd="slow" advClick="0" advTm="2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E6D883-10F6-4E18-A42A-1978256776B9}" type="datetimeFigureOut">
              <a:rPr lang="pt-BR" smtClean="0"/>
              <a:t>03/10/2019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FBE0E-4302-4FD1-AEAC-4EE879AF8F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35537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20000">
        <p15:prstTrans prst="airplane"/>
      </p:transition>
    </mc:Choice>
    <mc:Fallback>
      <p:transition spd="slow" advClick="0" advTm="2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E6D883-10F6-4E18-A42A-1978256776B9}" type="datetimeFigureOut">
              <a:rPr lang="pt-BR" smtClean="0"/>
              <a:t>03/10/2019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FBE0E-4302-4FD1-AEAC-4EE879AF8F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279115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20000">
        <p15:prstTrans prst="airplane"/>
      </p:transition>
    </mc:Choice>
    <mc:Fallback>
      <p:transition spd="slow" advClick="0" advTm="2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E6D883-10F6-4E18-A42A-1978256776B9}" type="datetimeFigureOut">
              <a:rPr lang="pt-BR" smtClean="0"/>
              <a:t>03/10/2019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EFBE0E-4302-4FD1-AEAC-4EE879AF8F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435654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20000">
        <p15:prstTrans prst="airplane"/>
      </p:transition>
    </mc:Choice>
    <mc:Fallback>
      <p:transition spd="slow" advClick="0" advTm="2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81891" y="429491"/>
            <a:ext cx="8104909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>
                <a:solidFill>
                  <a:schemeClr val="bg1"/>
                </a:solidFill>
              </a:rPr>
              <a:t>Pensamentos voam em </a:t>
            </a:r>
            <a:r>
              <a:rPr lang="pt-BR" sz="6000" b="1" dirty="0" smtClean="0">
                <a:solidFill>
                  <a:schemeClr val="bg1"/>
                </a:solidFill>
              </a:rPr>
              <a:t>todas direções</a:t>
            </a:r>
          </a:p>
          <a:p>
            <a:r>
              <a:rPr lang="pt-BR" sz="4000" b="1" dirty="0" smtClean="0">
                <a:solidFill>
                  <a:schemeClr val="bg1"/>
                </a:solidFill>
              </a:rPr>
              <a:t>Autoria</a:t>
            </a:r>
          </a:p>
          <a:p>
            <a:r>
              <a:rPr lang="pt-BR" sz="4000" b="1" dirty="0" smtClean="0">
                <a:solidFill>
                  <a:schemeClr val="bg1"/>
                </a:solidFill>
              </a:rPr>
              <a:t>Norma Aparecida Silveira de Moraes</a:t>
            </a:r>
          </a:p>
          <a:p>
            <a:endParaRPr lang="pt-BR" sz="4000" b="1" dirty="0" smtClean="0">
              <a:solidFill>
                <a:schemeClr val="bg1"/>
              </a:solidFill>
            </a:endParaRPr>
          </a:p>
          <a:p>
            <a:endParaRPr lang="pt-BR" sz="4000" b="1" dirty="0">
              <a:solidFill>
                <a:schemeClr val="bg1"/>
              </a:solidFill>
            </a:endParaRPr>
          </a:p>
          <a:p>
            <a:r>
              <a:rPr lang="pt-BR" sz="4000" b="1" dirty="0" smtClean="0">
                <a:solidFill>
                  <a:schemeClr val="bg1"/>
                </a:solidFill>
              </a:rPr>
              <a:t>Divulgação</a:t>
            </a:r>
          </a:p>
          <a:p>
            <a:r>
              <a:rPr lang="pt-BR" sz="4000" b="1" dirty="0" smtClean="0">
                <a:solidFill>
                  <a:schemeClr val="bg1"/>
                </a:solidFill>
              </a:rPr>
              <a:t>Norma Experimentais Poéticos</a:t>
            </a:r>
          </a:p>
          <a:p>
            <a:r>
              <a:rPr lang="pt-BR" sz="4000" b="1" dirty="0" smtClean="0">
                <a:solidFill>
                  <a:schemeClr val="bg1"/>
                </a:solidFill>
              </a:rPr>
              <a:t>www.sergrasan.com </a:t>
            </a:r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466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20000">
        <p15:prstTrans prst="airplane"/>
        <p:sndAc>
          <p:stSnd loop="1">
            <p:snd r:embed="rId2" name="Almir_Sater_tocando_em_frente.wav"/>
          </p:stSnd>
        </p:sndAc>
      </p:transition>
    </mc:Choice>
    <mc:Fallback>
      <p:transition spd="slow" advClick="0" advTm="20000">
        <p:fade/>
        <p:sndAc>
          <p:stSnd loop="1">
            <p:snd r:embed="rId2" name="Almir_Sater_tocando_em_frent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01782" y="471055"/>
            <a:ext cx="856210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Pensamentos me levam ao passado deixando rastros de saudade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Pensamentos me levam a Deus, trazendo toques de amor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Pensamentos me levam aos versos, deixando a alma falar</a:t>
            </a:r>
          </a:p>
        </p:txBody>
      </p:sp>
    </p:spTree>
    <p:extLst>
      <p:ext uri="{BB962C8B-B14F-4D97-AF65-F5344CB8AC3E}">
        <p14:creationId xmlns:p14="http://schemas.microsoft.com/office/powerpoint/2010/main" val="13183183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20000">
        <p15:prstTrans prst="airplane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57200" y="304800"/>
            <a:ext cx="82296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Pensamentos me levam ao rio, banhando-me no calor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Pensamentos me levam ao bosque e colho flores do campo</a:t>
            </a:r>
          </a:p>
        </p:txBody>
      </p:sp>
    </p:spTree>
    <p:extLst>
      <p:ext uri="{BB962C8B-B14F-4D97-AF65-F5344CB8AC3E}">
        <p14:creationId xmlns:p14="http://schemas.microsoft.com/office/powerpoint/2010/main" val="21411111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20000">
        <p15:prstTrans prst="airplane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71055" y="277091"/>
            <a:ext cx="818803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0000"/>
                </a:solidFill>
              </a:rPr>
              <a:t>Pensamentos me levam a cidade e me lembra floresta de pedra</a:t>
            </a:r>
          </a:p>
          <a:p>
            <a:r>
              <a:rPr lang="pt-BR" sz="3600" b="1" dirty="0">
                <a:solidFill>
                  <a:srgbClr val="FF0000"/>
                </a:solidFill>
              </a:rPr>
              <a:t>Pensamentos me levam a multidão, mas me sinto tão sozinha</a:t>
            </a:r>
          </a:p>
        </p:txBody>
      </p:sp>
    </p:spTree>
    <p:extLst>
      <p:ext uri="{BB962C8B-B14F-4D97-AF65-F5344CB8AC3E}">
        <p14:creationId xmlns:p14="http://schemas.microsoft.com/office/powerpoint/2010/main" val="5261123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20000">
        <p15:prstTrans prst="airplane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95745" y="304800"/>
            <a:ext cx="800792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Pensamentos me levam até o futuro e minha alma se veste de medo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Pensamentos me levam a favela, e vejo choros, fome, violência e miséria</a:t>
            </a:r>
          </a:p>
        </p:txBody>
      </p:sp>
    </p:spTree>
    <p:extLst>
      <p:ext uri="{BB962C8B-B14F-4D97-AF65-F5344CB8AC3E}">
        <p14:creationId xmlns:p14="http://schemas.microsoft.com/office/powerpoint/2010/main" val="36149636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20000">
        <p15:prstTrans prst="airplane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48145" y="651164"/>
            <a:ext cx="764771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Pensamentos me levam a uma mansão e vejo luxo, narcisismo e egoísmo, arrogância. Feliz do rico bom e generoso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Pensamentos me levam ao mar, e vejo a grandeza de DEUS, e fico a contemplar</a:t>
            </a:r>
          </a:p>
        </p:txBody>
      </p:sp>
    </p:spTree>
    <p:extLst>
      <p:ext uri="{BB962C8B-B14F-4D97-AF65-F5344CB8AC3E}">
        <p14:creationId xmlns:p14="http://schemas.microsoft.com/office/powerpoint/2010/main" val="1315702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20000">
        <p15:prstTrans prst="airplane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74073" y="360218"/>
            <a:ext cx="843741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Pensamentos me levam aos hospitais e vejo dor, mas também fé na cura.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Pensamentos me levam ás escolas e vejo aprendizagem, brincadeiras, mas vejo rotulação e bullying </a:t>
            </a:r>
          </a:p>
        </p:txBody>
      </p:sp>
    </p:spTree>
    <p:extLst>
      <p:ext uri="{BB962C8B-B14F-4D97-AF65-F5344CB8AC3E}">
        <p14:creationId xmlns:p14="http://schemas.microsoft.com/office/powerpoint/2010/main" val="4026077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20000">
        <p15:prstTrans prst="airplane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3236" y="457199"/>
            <a:ext cx="79248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Pensamentos me levam ao congresso nacional e vejo homens bons, mas o mal ali está instalado, a hipocrisia e o egoísmo. </a:t>
            </a:r>
          </a:p>
        </p:txBody>
      </p:sp>
    </p:spTree>
    <p:extLst>
      <p:ext uri="{BB962C8B-B14F-4D97-AF65-F5344CB8AC3E}">
        <p14:creationId xmlns:p14="http://schemas.microsoft.com/office/powerpoint/2010/main" val="18726060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20000">
        <p15:prstTrans prst="airplane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-1"/>
            <a:ext cx="9240982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01782" y="290945"/>
            <a:ext cx="85344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Pensamentos me levam para a indústria e vejo operários cansados trabalhando para o progresso da nação</a:t>
            </a:r>
          </a:p>
        </p:txBody>
      </p:sp>
    </p:spTree>
    <p:extLst>
      <p:ext uri="{BB962C8B-B14F-4D97-AF65-F5344CB8AC3E}">
        <p14:creationId xmlns:p14="http://schemas.microsoft.com/office/powerpoint/2010/main" val="3222996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20000">
        <p15:prstTrans prst="airplane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74073" y="166255"/>
            <a:ext cx="816032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Pensamentos me levam até os aposentados e vejo também idosos doentes, entre os sadios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Pensamento me levam até a cidade e vejo a poluição, lixos na rua, esgotos entupidos </a:t>
            </a:r>
          </a:p>
        </p:txBody>
      </p:sp>
    </p:spTree>
    <p:extLst>
      <p:ext uri="{BB962C8B-B14F-4D97-AF65-F5344CB8AC3E}">
        <p14:creationId xmlns:p14="http://schemas.microsoft.com/office/powerpoint/2010/main" val="19186474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20000">
        <p15:prstTrans prst="airplane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60218" y="318655"/>
            <a:ext cx="828501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Pensamento voam e me levam até as plantações, vejo a seara, embora muitos agrotóxicos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Pensamentos voam e me levam aonde a terra está seca, no sertão mais pobre do país</a:t>
            </a:r>
          </a:p>
        </p:txBody>
      </p:sp>
    </p:spTree>
    <p:extLst>
      <p:ext uri="{BB962C8B-B14F-4D97-AF65-F5344CB8AC3E}">
        <p14:creationId xmlns:p14="http://schemas.microsoft.com/office/powerpoint/2010/main" val="40911679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20000">
        <p15:prstTrans prst="airplane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54836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54182" y="651164"/>
            <a:ext cx="80772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Pensamentos voam e me levam até as igrejas, lutando entre si, para buscar mais fiéis que as alimentam</a:t>
            </a:r>
          </a:p>
        </p:txBody>
      </p:sp>
    </p:spTree>
    <p:extLst>
      <p:ext uri="{BB962C8B-B14F-4D97-AF65-F5344CB8AC3E}">
        <p14:creationId xmlns:p14="http://schemas.microsoft.com/office/powerpoint/2010/main" val="1895406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20000">
        <p15:prstTrans prst="airplane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62000" y="277091"/>
            <a:ext cx="778625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Pensamentos voam e vou aos estúdios aonde, vejo cantores preparando suas músicas, umas maravilhosas, mas muito lixo também</a:t>
            </a:r>
          </a:p>
        </p:txBody>
      </p:sp>
    </p:spTree>
    <p:extLst>
      <p:ext uri="{BB962C8B-B14F-4D97-AF65-F5344CB8AC3E}">
        <p14:creationId xmlns:p14="http://schemas.microsoft.com/office/powerpoint/2010/main" val="13979540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20000">
        <p15:prstTrans prst="airplane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87927" y="415636"/>
            <a:ext cx="813261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Pensamentos me levam até aquela mulher que gesta outra pessoa, vejo alegria, felicidade e amor</a:t>
            </a:r>
          </a:p>
        </p:txBody>
      </p:sp>
    </p:spTree>
    <p:extLst>
      <p:ext uri="{BB962C8B-B14F-4D97-AF65-F5344CB8AC3E}">
        <p14:creationId xmlns:p14="http://schemas.microsoft.com/office/powerpoint/2010/main" val="38838928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20000">
        <p15:prstTrans prst="airplane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31273" y="457200"/>
            <a:ext cx="767541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Pensamentos voam e me levam até meu lar e consigo sentir a paz, a alegria, a satisfação de morar ali</a:t>
            </a:r>
          </a:p>
        </p:txBody>
      </p:sp>
    </p:spTree>
    <p:extLst>
      <p:ext uri="{BB962C8B-B14F-4D97-AF65-F5344CB8AC3E}">
        <p14:creationId xmlns:p14="http://schemas.microsoft.com/office/powerpoint/2010/main" val="6665161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20000">
        <p15:prstTrans prst="airplane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29491" y="96982"/>
            <a:ext cx="834043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C000"/>
                </a:solidFill>
              </a:rPr>
              <a:t>Pensamentos voam e vou ver meus filhos, rezo sempre por cada um, seus lares, filhos, vidas</a:t>
            </a:r>
          </a:p>
          <a:p>
            <a:r>
              <a:rPr lang="pt-BR" sz="3600" b="1" dirty="0">
                <a:solidFill>
                  <a:srgbClr val="FFC000"/>
                </a:solidFill>
              </a:rPr>
              <a:t>Pensamentos voam até pelo recanto, e gosto de apreciar tantas obras belas por mais simples que sejam</a:t>
            </a:r>
          </a:p>
        </p:txBody>
      </p:sp>
    </p:spTree>
    <p:extLst>
      <p:ext uri="{BB962C8B-B14F-4D97-AF65-F5344CB8AC3E}">
        <p14:creationId xmlns:p14="http://schemas.microsoft.com/office/powerpoint/2010/main" val="11451820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20000">
        <p15:prstTrans prst="airplane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62000" y="374073"/>
            <a:ext cx="759229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Pensamento voam e fico agradecida, por tanta coisa, que Deus me dá, me libertando do mal, da falsidade, das pedras, da injustiça.</a:t>
            </a:r>
          </a:p>
        </p:txBody>
      </p:sp>
    </p:spTree>
    <p:extLst>
      <p:ext uri="{BB962C8B-B14F-4D97-AF65-F5344CB8AC3E}">
        <p14:creationId xmlns:p14="http://schemas.microsoft.com/office/powerpoint/2010/main" val="26602429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20000">
        <p15:prstTrans prst="airplane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9382" y="166255"/>
            <a:ext cx="8368145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chemeClr val="bg1"/>
                </a:solidFill>
              </a:rPr>
              <a:t>Pensamentos voam em todas as direções</a:t>
            </a:r>
          </a:p>
          <a:p>
            <a:r>
              <a:rPr lang="pt-BR" sz="3600" b="1" dirty="0" smtClean="0">
                <a:solidFill>
                  <a:schemeClr val="bg1"/>
                </a:solidFill>
              </a:rPr>
              <a:t>Autoria e formatação</a:t>
            </a:r>
          </a:p>
          <a:p>
            <a:r>
              <a:rPr lang="pt-BR" sz="3600" b="1" dirty="0" smtClean="0">
                <a:solidFill>
                  <a:schemeClr val="bg1"/>
                </a:solidFill>
              </a:rPr>
              <a:t>Norma Aparecida Silveira de Moraes</a:t>
            </a:r>
          </a:p>
          <a:p>
            <a:r>
              <a:rPr lang="pt-BR" sz="3600" b="1" dirty="0" smtClean="0">
                <a:solidFill>
                  <a:schemeClr val="bg1"/>
                </a:solidFill>
              </a:rPr>
              <a:t>Imagens pessoais e do GOOGLE</a:t>
            </a:r>
          </a:p>
          <a:p>
            <a:r>
              <a:rPr lang="pt-BR" sz="3600" b="1" dirty="0" smtClean="0">
                <a:solidFill>
                  <a:schemeClr val="bg1"/>
                </a:solidFill>
              </a:rPr>
              <a:t>Musica: Tocando em frente. Almir Sater</a:t>
            </a:r>
          </a:p>
          <a:p>
            <a:r>
              <a:rPr lang="pt-BR" sz="3600" b="1" dirty="0" smtClean="0">
                <a:solidFill>
                  <a:schemeClr val="bg1"/>
                </a:solidFill>
              </a:rPr>
              <a:t>Divulgação</a:t>
            </a:r>
          </a:p>
          <a:p>
            <a:r>
              <a:rPr lang="pt-BR" sz="3600" b="1" dirty="0" smtClean="0">
                <a:solidFill>
                  <a:schemeClr val="bg1"/>
                </a:solidFill>
                <a:hlinkClick r:id="rId3"/>
              </a:rPr>
              <a:t>www.normasilveiramoraes.recantodasletras.com.br</a:t>
            </a:r>
            <a:endParaRPr lang="pt-BR" sz="3600" b="1" dirty="0" smtClean="0">
              <a:solidFill>
                <a:schemeClr val="bg1"/>
              </a:solidFill>
            </a:endParaRPr>
          </a:p>
          <a:p>
            <a:r>
              <a:rPr lang="pt-BR" sz="3600" b="1" dirty="0" smtClean="0">
                <a:solidFill>
                  <a:schemeClr val="bg1"/>
                </a:solidFill>
              </a:rPr>
              <a:t>Norma Experimentais Poéticos</a:t>
            </a:r>
          </a:p>
          <a:p>
            <a:r>
              <a:rPr lang="pt-BR" sz="3600" b="1" dirty="0" smtClean="0">
                <a:solidFill>
                  <a:schemeClr val="bg1"/>
                </a:solidFill>
                <a:hlinkClick r:id="rId4"/>
              </a:rPr>
              <a:t>www.Sergrasan.com</a:t>
            </a:r>
            <a:endParaRPr lang="pt-BR" sz="3600" b="1" dirty="0" smtClean="0">
              <a:solidFill>
                <a:schemeClr val="bg1"/>
              </a:solidFill>
            </a:endParaRPr>
          </a:p>
          <a:p>
            <a:endParaRPr lang="pt-BR" sz="3600" b="1" dirty="0" smtClean="0">
              <a:solidFill>
                <a:schemeClr val="bg1"/>
              </a:solidFill>
            </a:endParaRPr>
          </a:p>
          <a:p>
            <a:endParaRPr lang="pt-BR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86619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20000">
        <p15:prstTrans prst="airplane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63</TotalTime>
  <Words>469</Words>
  <Application>Microsoft Office PowerPoint</Application>
  <PresentationFormat>Apresentação na tela (4:3)</PresentationFormat>
  <Paragraphs>43</Paragraphs>
  <Slides>18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8</cp:revision>
  <dcterms:created xsi:type="dcterms:W3CDTF">2019-10-03T22:48:13Z</dcterms:created>
  <dcterms:modified xsi:type="dcterms:W3CDTF">2019-10-03T23:51:43Z</dcterms:modified>
</cp:coreProperties>
</file>