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58" r:id="rId4"/>
    <p:sldId id="265" r:id="rId5"/>
    <p:sldId id="266" r:id="rId6"/>
    <p:sldId id="268" r:id="rId7"/>
    <p:sldId id="271" r:id="rId8"/>
    <p:sldId id="270" r:id="rId9"/>
    <p:sldId id="264" r:id="rId10"/>
    <p:sldId id="260" r:id="rId11"/>
    <p:sldId id="262" r:id="rId12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88" autoAdjust="0"/>
    <p:restoredTop sz="94660"/>
  </p:normalViewPr>
  <p:slideViewPr>
    <p:cSldViewPr snapToGrid="0">
      <p:cViewPr varScale="1">
        <p:scale>
          <a:sx n="60" d="100"/>
          <a:sy n="60" d="100"/>
        </p:scale>
        <p:origin x="835" y="-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6442" y="1447801"/>
            <a:ext cx="662096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6442" y="4777380"/>
            <a:ext cx="662096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1734F-9366-4718-936D-B0F4EE1F2B10}" type="datetimeFigureOut">
              <a:rPr lang="pt-BR" smtClean="0"/>
              <a:t>13/03/2018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5446B-DFFE-4A53-B205-25FEBF20F82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50937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9000">
        <p15:prstTrans prst="curtains"/>
      </p:transition>
    </mc:Choice>
    <mc:Fallback>
      <p:transition spd="slow" advClick="0" advTm="19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1734F-9366-4718-936D-B0F4EE1F2B10}" type="datetimeFigureOut">
              <a:rPr lang="pt-BR" smtClean="0"/>
              <a:t>13/03/2018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5446B-DFFE-4A53-B205-25FEBF20F82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546893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9000">
        <p15:prstTrans prst="curtains"/>
      </p:transition>
    </mc:Choice>
    <mc:Fallback>
      <p:transition spd="slow" advClick="0" advTm="19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3" y="2861734"/>
            <a:ext cx="662096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2" y="4777381"/>
            <a:ext cx="662096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1734F-9366-4718-936D-B0F4EE1F2B10}" type="datetimeFigureOut">
              <a:rPr lang="pt-BR" smtClean="0"/>
              <a:t>13/03/2018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5446B-DFFE-4A53-B205-25FEBF20F82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625254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9000">
        <p15:prstTrans prst="curtains"/>
      </p:transition>
    </mc:Choice>
    <mc:Fallback>
      <p:transition spd="slow" advClick="0" advTm="19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7700" y="2060576"/>
            <a:ext cx="3298113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41975" y="2056093"/>
            <a:ext cx="3298115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1734F-9366-4718-936D-B0F4EE1F2B10}" type="datetimeFigureOut">
              <a:rPr lang="pt-BR" smtClean="0"/>
              <a:t>13/03/2018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5446B-DFFE-4A53-B205-25FEBF20F82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72631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9000">
        <p15:prstTrans prst="curtains"/>
      </p:transition>
    </mc:Choice>
    <mc:Fallback>
      <p:transition spd="slow" advClick="0" advTm="19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700" y="1905000"/>
            <a:ext cx="329811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7700" y="2514600"/>
            <a:ext cx="3298113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41976" y="1905000"/>
            <a:ext cx="3298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241976" y="2514600"/>
            <a:ext cx="3298113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1734F-9366-4718-936D-B0F4EE1F2B10}" type="datetimeFigureOut">
              <a:rPr lang="pt-BR" smtClean="0"/>
              <a:t>13/03/2018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5446B-DFFE-4A53-B205-25FEBF20F82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899408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9000">
        <p15:prstTrans prst="curtains"/>
      </p:transition>
    </mc:Choice>
    <mc:Fallback>
      <p:transition spd="slow" advClick="0" advTm="19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1734F-9366-4718-936D-B0F4EE1F2B10}" type="datetimeFigureOut">
              <a:rPr lang="pt-BR" smtClean="0"/>
              <a:t>13/03/2018</a:t>
            </a:fld>
            <a:endParaRPr lang="pt-BR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5446B-DFFE-4A53-B205-25FEBF20F82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17533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9000">
        <p15:prstTrans prst="curtains"/>
      </p:transition>
    </mc:Choice>
    <mc:Fallback>
      <p:transition spd="slow" advClick="0" advTm="19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1734F-9366-4718-936D-B0F4EE1F2B10}" type="datetimeFigureOut">
              <a:rPr lang="pt-BR" smtClean="0"/>
              <a:t>13/03/2018</a:t>
            </a:fld>
            <a:endParaRPr lang="pt-BR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5446B-DFFE-4A53-B205-25FEBF20F82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087129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9000">
        <p15:prstTrans prst="curtains"/>
      </p:transition>
    </mc:Choice>
    <mc:Fallback>
      <p:transition spd="slow" advClick="0" advTm="19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1447800"/>
            <a:ext cx="2551462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89397" y="1447800"/>
            <a:ext cx="3898013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1" y="3129281"/>
            <a:ext cx="2551462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1734F-9366-4718-936D-B0F4EE1F2B10}" type="datetimeFigureOut">
              <a:rPr lang="pt-BR" smtClean="0"/>
              <a:t>13/03/2018</a:t>
            </a:fld>
            <a:endParaRPr lang="pt-BR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5446B-DFFE-4A53-B205-25FEBF20F82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289718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9000">
        <p15:prstTrans prst="curtains"/>
      </p:transition>
    </mc:Choice>
    <mc:Fallback>
      <p:transition spd="slow" advClick="0" advTm="19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5656" y="1854192"/>
            <a:ext cx="3820674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213517" y="1143000"/>
            <a:ext cx="2400925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1" y="3657600"/>
            <a:ext cx="3814728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1734F-9366-4718-936D-B0F4EE1F2B10}" type="datetimeFigureOut">
              <a:rPr lang="pt-BR" smtClean="0"/>
              <a:t>13/03/2018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5446B-DFFE-4A53-B205-25FEBF20F82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469276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9000">
        <p15:prstTrans prst="curtains"/>
      </p:transition>
    </mc:Choice>
    <mc:Fallback>
      <p:transition spd="slow" advClick="0" advTm="19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3" y="4800587"/>
            <a:ext cx="66209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66442" y="685800"/>
            <a:ext cx="662096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3" y="5367325"/>
            <a:ext cx="662096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1734F-9366-4718-936D-B0F4EE1F2B10}" type="datetimeFigureOut">
              <a:rPr lang="pt-BR" smtClean="0"/>
              <a:t>13/03/2018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5446B-DFFE-4A53-B205-25FEBF20F82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389684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9000">
        <p15:prstTrans prst="curtains"/>
      </p:transition>
    </mc:Choice>
    <mc:Fallback>
      <p:transition spd="slow" advClick="0" advTm="19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2" y="1447800"/>
            <a:ext cx="6620968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3657600"/>
            <a:ext cx="6620968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1734F-9366-4718-936D-B0F4EE1F2B10}" type="datetimeFigureOut">
              <a:rPr lang="pt-BR" smtClean="0"/>
              <a:t>13/03/2018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5446B-DFFE-4A53-B205-25FEBF20F82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648101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9000">
        <p15:prstTrans prst="curtains"/>
      </p:transition>
    </mc:Choice>
    <mc:Fallback>
      <p:transition spd="slow" advClick="0" advTm="19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1409" y="1447800"/>
            <a:ext cx="6001049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>
          <a:xfrm>
            <a:off x="1448177" y="3771174"/>
            <a:ext cx="5540814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4350657"/>
            <a:ext cx="6620968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1734F-9366-4718-936D-B0F4EE1F2B10}" type="datetimeFigureOut">
              <a:rPr lang="pt-BR" smtClean="0"/>
              <a:t>13/03/2018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5446B-DFFE-4A53-B205-25FEBF20F82E}" type="slidenum">
              <a:rPr lang="pt-BR" smtClean="0"/>
              <a:t>‹nº›</a:t>
            </a:fld>
            <a:endParaRPr lang="pt-BR"/>
          </a:p>
        </p:txBody>
      </p:sp>
      <p:sp>
        <p:nvSpPr>
          <p:cNvPr id="11" name="TextBox 10"/>
          <p:cNvSpPr txBox="1"/>
          <p:nvPr/>
        </p:nvSpPr>
        <p:spPr>
          <a:xfrm>
            <a:off x="673897" y="971253"/>
            <a:ext cx="601591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12200" dirty="0"/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999690" y="2613787"/>
            <a:ext cx="601591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12200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3605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9000">
        <p15:prstTrans prst="curtains"/>
      </p:transition>
    </mc:Choice>
    <mc:Fallback>
      <p:transition spd="slow" advClick="0" advTm="19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2" y="3124201"/>
            <a:ext cx="6620968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2" y="4777381"/>
            <a:ext cx="6620968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1734F-9366-4718-936D-B0F4EE1F2B10}" type="datetimeFigureOut">
              <a:rPr lang="pt-BR" smtClean="0"/>
              <a:t>13/03/2018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5446B-DFFE-4A53-B205-25FEBF20F82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597882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9000">
        <p15:prstTrans prst="curtains"/>
      </p:transition>
    </mc:Choice>
    <mc:Fallback>
      <p:transition spd="slow" advClick="0" advTm="19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4834" y="1981200"/>
            <a:ext cx="22107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489475" y="2667000"/>
            <a:ext cx="219608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3504" y="1981200"/>
            <a:ext cx="220275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2905586" y="2667000"/>
            <a:ext cx="2210671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4917" y="1981200"/>
            <a:ext cx="21996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5344917" y="2667000"/>
            <a:ext cx="2199658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2795334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223030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1734F-9366-4718-936D-B0F4EE1F2B10}" type="datetimeFigureOut">
              <a:rPr lang="pt-BR" smtClean="0"/>
              <a:t>13/03/2018</a:t>
            </a:fld>
            <a:endParaRPr lang="pt-BR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5446B-DFFE-4A53-B205-25FEBF20F82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604744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9000">
        <p15:prstTrans prst="curtains"/>
      </p:transition>
    </mc:Choice>
    <mc:Fallback>
      <p:transition spd="slow" advClick="0" advTm="19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 de Imag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475" y="4250949"/>
            <a:ext cx="220561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489475" y="2209800"/>
            <a:ext cx="2205612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489475" y="4827212"/>
            <a:ext cx="2205612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7792" y="4250949"/>
            <a:ext cx="21984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2917791" y="2209800"/>
            <a:ext cx="2198466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2916776" y="4827211"/>
            <a:ext cx="2201378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4917" y="4250949"/>
            <a:ext cx="21996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344916" y="2209800"/>
            <a:ext cx="2199658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5344824" y="4827209"/>
            <a:ext cx="2202571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2795334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223030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1734F-9366-4718-936D-B0F4EE1F2B10}" type="datetimeFigureOut">
              <a:rPr lang="pt-BR" smtClean="0"/>
              <a:t>13/03/2018</a:t>
            </a:fld>
            <a:endParaRPr lang="pt-BR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5446B-DFFE-4A53-B205-25FEBF20F82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011111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9000">
        <p15:prstTrans prst="curtains"/>
      </p:transition>
    </mc:Choice>
    <mc:Fallback>
      <p:transition spd="slow" advClick="0" advTm="19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1734F-9366-4718-936D-B0F4EE1F2B10}" type="datetimeFigureOut">
              <a:rPr lang="pt-BR" smtClean="0"/>
              <a:t>13/03/2018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5446B-DFFE-4A53-B205-25FEBF20F82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662973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9000">
        <p15:prstTrans prst="curtains"/>
      </p:transition>
    </mc:Choice>
    <mc:Fallback>
      <p:transition spd="slow" advClick="0" advTm="1900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229782" y="430214"/>
            <a:ext cx="1314793" cy="5826125"/>
          </a:xfrm>
        </p:spPr>
        <p:txBody>
          <a:bodyPr vert="eaVert" anchor="b" anchorCtr="0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89475" y="773205"/>
            <a:ext cx="5568812" cy="5483134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1734F-9366-4718-936D-B0F4EE1F2B10}" type="datetimeFigureOut">
              <a:rPr lang="pt-BR" smtClean="0"/>
              <a:t>13/03/2018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5446B-DFFE-4A53-B205-25FEBF20F82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524622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9000">
        <p15:prstTrans prst="curtains"/>
      </p:transition>
    </mc:Choice>
    <mc:Fallback>
      <p:transition spd="slow" advClick="0" advTm="19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Oval 21"/>
          <p:cNvSpPr/>
          <p:nvPr/>
        </p:nvSpPr>
        <p:spPr>
          <a:xfrm>
            <a:off x="629943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  <a:alpha val="7000"/>
                </a:schemeClr>
              </a:gs>
              <a:gs pos="69000">
                <a:schemeClr val="accent1">
                  <a:lumMod val="60000"/>
                  <a:lumOff val="40000"/>
                  <a:alpha val="0"/>
                </a:schemeClr>
              </a:gs>
              <a:gs pos="36000">
                <a:schemeClr val="accent1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3" name="Oval 22"/>
          <p:cNvSpPr/>
          <p:nvPr/>
        </p:nvSpPr>
        <p:spPr>
          <a:xfrm>
            <a:off x="5689832" y="-457200"/>
            <a:ext cx="1600200" cy="1600200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  <a:alpha val="14000"/>
                </a:schemeClr>
              </a:gs>
              <a:gs pos="73000">
                <a:schemeClr val="accent1">
                  <a:lumMod val="60000"/>
                  <a:lumOff val="40000"/>
                  <a:alpha val="0"/>
                </a:schemeClr>
              </a:gs>
              <a:gs pos="36000">
                <a:schemeClr val="accent1">
                  <a:lumMod val="60000"/>
                  <a:lumOff val="40000"/>
                  <a:alpha val="7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4" name="Oval 23"/>
          <p:cNvSpPr/>
          <p:nvPr/>
        </p:nvSpPr>
        <p:spPr>
          <a:xfrm>
            <a:off x="6299432" y="6096000"/>
            <a:ext cx="990600" cy="990600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  <a:alpha val="10000"/>
                </a:schemeClr>
              </a:gs>
              <a:gs pos="66000">
                <a:schemeClr val="accent1">
                  <a:lumMod val="60000"/>
                  <a:lumOff val="40000"/>
                  <a:alpha val="0"/>
                </a:schemeClr>
              </a:gs>
              <a:gs pos="31000">
                <a:schemeClr val="accent1">
                  <a:lumMod val="60000"/>
                  <a:lumOff val="40000"/>
                  <a:alpha val="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0" name="Oval 19"/>
          <p:cNvSpPr/>
          <p:nvPr/>
        </p:nvSpPr>
        <p:spPr>
          <a:xfrm>
            <a:off x="-153988" y="2667000"/>
            <a:ext cx="4191000" cy="4191000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  <a:alpha val="11000"/>
                </a:schemeClr>
              </a:gs>
              <a:gs pos="75000">
                <a:schemeClr val="accent1">
                  <a:lumMod val="60000"/>
                  <a:lumOff val="40000"/>
                  <a:alpha val="0"/>
                </a:schemeClr>
              </a:gs>
              <a:gs pos="36000">
                <a:schemeClr val="accent1">
                  <a:lumMod val="60000"/>
                  <a:lumOff val="40000"/>
                  <a:alpha val="1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1" name="Oval 20"/>
          <p:cNvSpPr/>
          <p:nvPr/>
        </p:nvSpPr>
        <p:spPr>
          <a:xfrm>
            <a:off x="-839788" y="2895600"/>
            <a:ext cx="2362200" cy="2362200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  <a:alpha val="8000"/>
                </a:schemeClr>
              </a:gs>
              <a:gs pos="72000">
                <a:schemeClr val="accent1">
                  <a:lumMod val="60000"/>
                  <a:lumOff val="40000"/>
                  <a:alpha val="0"/>
                </a:schemeClr>
              </a:gs>
              <a:gs pos="36000">
                <a:schemeClr val="accent1">
                  <a:lumMod val="60000"/>
                  <a:lumOff val="40000"/>
                  <a:alpha val="8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9" name="Rectangle 1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4710" y="452718"/>
            <a:ext cx="7055380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700" y="2052925"/>
            <a:ext cx="6711654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7494989" y="1828771"/>
            <a:ext cx="990599" cy="22865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9AF1734F-9366-4718-936D-B0F4EE1F2B10}" type="datetimeFigureOut">
              <a:rPr lang="pt-BR" smtClean="0"/>
              <a:t>13/03/2018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6233335" y="3263371"/>
            <a:ext cx="3859795" cy="2286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66431" y="295736"/>
            <a:ext cx="628813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1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65446B-DFFE-4A53-B205-25FEBF20F82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6422084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  <p:sldLayoutId id="2147483720" r:id="rId12"/>
    <p:sldLayoutId id="2147483721" r:id="rId13"/>
    <p:sldLayoutId id="2147483722" r:id="rId14"/>
    <p:sldLayoutId id="2147483723" r:id="rId15"/>
    <p:sldLayoutId id="2147483724" r:id="rId16"/>
    <p:sldLayoutId id="2147483725" r:id="rId17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9000">
        <p15:prstTrans prst="curtains"/>
      </p:transition>
    </mc:Choice>
    <mc:Fallback>
      <p:transition spd="slow" advClick="0" advTm="19000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ormasilveiramoraes.recantodasletras.com.br/" TargetMode="External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.br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355600" y="622300"/>
            <a:ext cx="8699500" cy="7478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dirty="0">
                <a:solidFill>
                  <a:srgbClr val="002060"/>
                </a:solidFill>
              </a:rPr>
              <a:t>MULHER </a:t>
            </a:r>
            <a:r>
              <a:rPr lang="pt-BR" sz="6000" b="1" dirty="0" smtClean="0">
                <a:solidFill>
                  <a:srgbClr val="002060"/>
                </a:solidFill>
              </a:rPr>
              <a:t>SERENA</a:t>
            </a:r>
          </a:p>
          <a:p>
            <a:endParaRPr lang="pt-BR" sz="6000" b="1" dirty="0">
              <a:solidFill>
                <a:srgbClr val="002060"/>
              </a:solidFill>
            </a:endParaRPr>
          </a:p>
          <a:p>
            <a:r>
              <a:rPr lang="pt-BR" sz="4000" b="1" dirty="0" smtClean="0">
                <a:solidFill>
                  <a:srgbClr val="002060"/>
                </a:solidFill>
              </a:rPr>
              <a:t>Norma </a:t>
            </a:r>
            <a:r>
              <a:rPr lang="pt-BR" sz="4000" b="1" dirty="0" err="1" smtClean="0">
                <a:solidFill>
                  <a:srgbClr val="002060"/>
                </a:solidFill>
              </a:rPr>
              <a:t>Ap</a:t>
            </a:r>
            <a:r>
              <a:rPr lang="pt-BR" sz="4000" b="1" dirty="0" smtClean="0">
                <a:solidFill>
                  <a:srgbClr val="002060"/>
                </a:solidFill>
              </a:rPr>
              <a:t> Silveira de Moraes</a:t>
            </a:r>
          </a:p>
          <a:p>
            <a:endParaRPr lang="pt-BR" sz="4000" b="1" dirty="0" smtClean="0">
              <a:solidFill>
                <a:srgbClr val="002060"/>
              </a:solidFill>
            </a:endParaRPr>
          </a:p>
          <a:p>
            <a:endParaRPr lang="pt-BR" sz="4000" b="1" dirty="0" smtClean="0">
              <a:solidFill>
                <a:srgbClr val="002060"/>
              </a:solidFill>
            </a:endParaRPr>
          </a:p>
          <a:p>
            <a:pPr algn="ctr"/>
            <a:r>
              <a:rPr lang="pt-BR" sz="4000" b="1" dirty="0" smtClean="0">
                <a:solidFill>
                  <a:srgbClr val="002060"/>
                </a:solidFill>
              </a:rPr>
              <a:t>Divulgação</a:t>
            </a:r>
          </a:p>
          <a:p>
            <a:r>
              <a:rPr lang="pt-BR" sz="4000" b="1" dirty="0" smtClean="0">
                <a:solidFill>
                  <a:srgbClr val="002060"/>
                </a:solidFill>
              </a:rPr>
              <a:t>Norma Experimentais Poéticos</a:t>
            </a:r>
          </a:p>
          <a:p>
            <a:r>
              <a:rPr lang="pt-BR" sz="4000" b="1" dirty="0" smtClean="0">
                <a:solidFill>
                  <a:srgbClr val="002060"/>
                </a:solidFill>
              </a:rPr>
              <a:t>     www.sergrasan.com.br</a:t>
            </a:r>
            <a:r>
              <a:rPr lang="pt-BR" sz="4000" dirty="0">
                <a:solidFill>
                  <a:srgbClr val="002060"/>
                </a:solidFill>
              </a:rPr>
              <a:t/>
            </a:r>
            <a:br>
              <a:rPr lang="pt-BR" sz="4000" dirty="0">
                <a:solidFill>
                  <a:srgbClr val="002060"/>
                </a:solidFill>
              </a:rPr>
            </a:br>
            <a:r>
              <a:rPr lang="pt-BR" sz="6000" dirty="0">
                <a:solidFill>
                  <a:srgbClr val="002060"/>
                </a:solidFill>
              </a:rPr>
              <a:t/>
            </a:r>
            <a:br>
              <a:rPr lang="pt-BR" sz="6000" dirty="0">
                <a:solidFill>
                  <a:srgbClr val="002060"/>
                </a:solidFill>
              </a:rPr>
            </a:br>
            <a:endParaRPr lang="pt-BR" sz="60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58663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9000">
        <p15:prstTrans prst="curtains"/>
        <p:sndAc>
          <p:stSnd loop="1">
            <p:snd r:embed="rId2" name="Celine Dion - Ave Maria.wav"/>
          </p:stSnd>
        </p:sndAc>
      </p:transition>
    </mc:Choice>
    <mc:Fallback>
      <p:transition spd="slow" advClick="0" advTm="19000">
        <p:fade/>
        <p:sndAc>
          <p:stSnd loop="1">
            <p:snd r:embed="rId2" name="Celine Dion - Ave Mari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4800" y="0"/>
            <a:ext cx="5029200" cy="685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CaixaDeTexto 2"/>
          <p:cNvSpPr txBox="1"/>
          <p:nvPr/>
        </p:nvSpPr>
        <p:spPr>
          <a:xfrm>
            <a:off x="279400" y="469900"/>
            <a:ext cx="4546600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/>
              <a:t>Que leva a </a:t>
            </a:r>
            <a:r>
              <a:rPr lang="pt-BR" sz="2800" b="1" dirty="0" smtClean="0"/>
              <a:t>vida</a:t>
            </a:r>
          </a:p>
          <a:p>
            <a:r>
              <a:rPr lang="pt-BR" sz="2800" b="1" dirty="0" smtClean="0"/>
              <a:t> lutando</a:t>
            </a:r>
          </a:p>
          <a:p>
            <a:endParaRPr lang="pt-BR" sz="2800" dirty="0"/>
          </a:p>
          <a:p>
            <a:r>
              <a:rPr lang="pt-BR" sz="2800" b="1" dirty="0"/>
              <a:t>Na fé vai </a:t>
            </a:r>
            <a:endParaRPr lang="pt-BR" sz="2800" b="1" dirty="0" smtClean="0"/>
          </a:p>
          <a:p>
            <a:r>
              <a:rPr lang="pt-BR" sz="2800" b="1" dirty="0" smtClean="0"/>
              <a:t>caminhando</a:t>
            </a:r>
          </a:p>
          <a:p>
            <a:endParaRPr lang="pt-BR" sz="2800" dirty="0"/>
          </a:p>
          <a:p>
            <a:r>
              <a:rPr lang="pt-BR" sz="2800" b="1" dirty="0"/>
              <a:t>Luz o farol </a:t>
            </a:r>
            <a:endParaRPr lang="pt-BR" sz="2800" b="1" dirty="0" smtClean="0"/>
          </a:p>
          <a:p>
            <a:r>
              <a:rPr lang="pt-BR" sz="2800" b="1" dirty="0" smtClean="0"/>
              <a:t>mostrando</a:t>
            </a:r>
          </a:p>
          <a:p>
            <a:endParaRPr lang="pt-BR" sz="2800" dirty="0"/>
          </a:p>
          <a:p>
            <a:r>
              <a:rPr lang="pt-BR" sz="2800" b="1" dirty="0"/>
              <a:t>A felicidade vai buscando</a:t>
            </a:r>
            <a:endParaRPr lang="pt-BR" sz="2800" dirty="0"/>
          </a:p>
        </p:txBody>
      </p:sp>
    </p:spTree>
    <p:extLst>
      <p:ext uri="{BB962C8B-B14F-4D97-AF65-F5344CB8AC3E}">
        <p14:creationId xmlns:p14="http://schemas.microsoft.com/office/powerpoint/2010/main" val="10001021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9000">
        <p15:prstTrans prst="curtains"/>
      </p:transition>
    </mc:Choice>
    <mc:Fallback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3400" y="88900"/>
            <a:ext cx="4800600" cy="685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CaixaDeTexto 2"/>
          <p:cNvSpPr txBox="1"/>
          <p:nvPr/>
        </p:nvSpPr>
        <p:spPr>
          <a:xfrm>
            <a:off x="88900" y="749300"/>
            <a:ext cx="4953000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/>
              <a:t>Em cada sorriso vai </a:t>
            </a:r>
            <a:r>
              <a:rPr lang="pt-BR" sz="3200" b="1" dirty="0" smtClean="0"/>
              <a:t>levando</a:t>
            </a:r>
          </a:p>
          <a:p>
            <a:endParaRPr lang="pt-BR" sz="3200" dirty="0"/>
          </a:p>
          <a:p>
            <a:r>
              <a:rPr lang="pt-BR" sz="3200" b="1" dirty="0"/>
              <a:t>A energia de </a:t>
            </a:r>
            <a:r>
              <a:rPr lang="pt-BR" sz="3200" b="1" dirty="0" smtClean="0"/>
              <a:t>ser</a:t>
            </a:r>
          </a:p>
          <a:p>
            <a:r>
              <a:rPr lang="pt-BR" sz="3200" b="1" dirty="0" smtClean="0"/>
              <a:t> mulher</a:t>
            </a:r>
          </a:p>
          <a:p>
            <a:endParaRPr lang="pt-BR" sz="3200" dirty="0"/>
          </a:p>
          <a:p>
            <a:r>
              <a:rPr lang="pt-BR" sz="3200" b="1" dirty="0"/>
              <a:t>Ser mãe, irmã, </a:t>
            </a:r>
            <a:r>
              <a:rPr lang="pt-BR" sz="3200" b="1" dirty="0" smtClean="0"/>
              <a:t>plantando</a:t>
            </a:r>
          </a:p>
          <a:p>
            <a:endParaRPr lang="pt-BR" sz="3200" dirty="0"/>
          </a:p>
          <a:p>
            <a:r>
              <a:rPr lang="pt-BR" sz="3200" b="1" dirty="0"/>
              <a:t>Um lindo </a:t>
            </a:r>
            <a:r>
              <a:rPr lang="pt-BR" sz="3200" b="1" dirty="0" smtClean="0"/>
              <a:t>jardim</a:t>
            </a:r>
          </a:p>
          <a:p>
            <a:r>
              <a:rPr lang="pt-BR" sz="3200" b="1" dirty="0" smtClean="0"/>
              <a:t> </a:t>
            </a:r>
            <a:r>
              <a:rPr lang="pt-BR" sz="3200" b="1" dirty="0"/>
              <a:t>para viver</a:t>
            </a:r>
            <a:endParaRPr lang="pt-BR" sz="3200" dirty="0"/>
          </a:p>
        </p:txBody>
      </p:sp>
    </p:spTree>
    <p:extLst>
      <p:ext uri="{BB962C8B-B14F-4D97-AF65-F5344CB8AC3E}">
        <p14:creationId xmlns:p14="http://schemas.microsoft.com/office/powerpoint/2010/main" val="20842663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9000">
        <p15:prstTrans prst="curtains"/>
      </p:transition>
    </mc:Choice>
    <mc:Fallback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2199" y="0"/>
            <a:ext cx="4241801" cy="685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CaixaDeTexto 2"/>
          <p:cNvSpPr txBox="1"/>
          <p:nvPr/>
        </p:nvSpPr>
        <p:spPr>
          <a:xfrm>
            <a:off x="139700" y="304800"/>
            <a:ext cx="5397500" cy="57861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/>
              <a:t> </a:t>
            </a:r>
          </a:p>
          <a:p>
            <a:r>
              <a:rPr lang="pt-BR" sz="3200" b="1" dirty="0"/>
              <a:t>Sobre a sombra da </a:t>
            </a:r>
            <a:r>
              <a:rPr lang="pt-BR" sz="3200" b="1" dirty="0" smtClean="0"/>
              <a:t>ternura</a:t>
            </a:r>
          </a:p>
          <a:p>
            <a:endParaRPr lang="pt-BR" sz="3200" dirty="0"/>
          </a:p>
          <a:p>
            <a:r>
              <a:rPr lang="pt-BR" sz="3200" b="1" dirty="0"/>
              <a:t>Semeia a flor </a:t>
            </a:r>
            <a:endParaRPr lang="pt-BR" sz="3200" b="1" dirty="0" smtClean="0"/>
          </a:p>
          <a:p>
            <a:r>
              <a:rPr lang="pt-BR" sz="3200" b="1" dirty="0" smtClean="0"/>
              <a:t>do amor</a:t>
            </a:r>
          </a:p>
          <a:p>
            <a:endParaRPr lang="pt-BR" sz="3200" dirty="0"/>
          </a:p>
          <a:p>
            <a:r>
              <a:rPr lang="pt-BR" sz="3200" b="1" dirty="0"/>
              <a:t>Em suas mãos de </a:t>
            </a:r>
            <a:r>
              <a:rPr lang="pt-BR" sz="3200" b="1" dirty="0" smtClean="0"/>
              <a:t>candura</a:t>
            </a:r>
          </a:p>
          <a:p>
            <a:endParaRPr lang="pt-BR" sz="3200" dirty="0"/>
          </a:p>
          <a:p>
            <a:r>
              <a:rPr lang="pt-BR" sz="3200" b="1" dirty="0"/>
              <a:t>Vai </a:t>
            </a:r>
            <a:r>
              <a:rPr lang="pt-BR" sz="3200" b="1" dirty="0" smtClean="0"/>
              <a:t>mostrando</a:t>
            </a:r>
          </a:p>
          <a:p>
            <a:r>
              <a:rPr lang="pt-BR" sz="3200" b="1" dirty="0" smtClean="0"/>
              <a:t> </a:t>
            </a:r>
            <a:r>
              <a:rPr lang="pt-BR" sz="3200" b="1" dirty="0"/>
              <a:t>o seu  </a:t>
            </a:r>
            <a:r>
              <a:rPr lang="pt-BR" sz="3200" b="1" dirty="0" smtClean="0"/>
              <a:t>valor</a:t>
            </a:r>
            <a:endParaRPr lang="pt-BR" sz="3200" dirty="0"/>
          </a:p>
        </p:txBody>
      </p:sp>
    </p:spTree>
    <p:extLst>
      <p:ext uri="{BB962C8B-B14F-4D97-AF65-F5344CB8AC3E}">
        <p14:creationId xmlns:p14="http://schemas.microsoft.com/office/powerpoint/2010/main" val="30349160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9000">
        <p15:prstTrans prst="curtains"/>
      </p:transition>
    </mc:Choice>
    <mc:Fallback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9101" y="0"/>
            <a:ext cx="4914900" cy="685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CaixaDeTexto 2"/>
          <p:cNvSpPr txBox="1"/>
          <p:nvPr/>
        </p:nvSpPr>
        <p:spPr>
          <a:xfrm>
            <a:off x="127000" y="444500"/>
            <a:ext cx="4902200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/>
              <a:t>Mulher é sempre </a:t>
            </a:r>
            <a:r>
              <a:rPr lang="pt-BR" sz="3200" b="1" dirty="0" smtClean="0"/>
              <a:t>guerreira</a:t>
            </a:r>
          </a:p>
          <a:p>
            <a:endParaRPr lang="pt-BR" sz="3200" dirty="0"/>
          </a:p>
          <a:p>
            <a:r>
              <a:rPr lang="pt-BR" sz="3200" b="1" dirty="0"/>
              <a:t>Leva a vida </a:t>
            </a:r>
            <a:r>
              <a:rPr lang="pt-BR" sz="3200" b="1" dirty="0" smtClean="0"/>
              <a:t>enfrentando</a:t>
            </a:r>
          </a:p>
          <a:p>
            <a:endParaRPr lang="pt-BR" sz="3200" dirty="0"/>
          </a:p>
          <a:p>
            <a:r>
              <a:rPr lang="pt-BR" sz="3200" b="1" dirty="0"/>
              <a:t>As vicissitudes da </a:t>
            </a:r>
            <a:r>
              <a:rPr lang="pt-BR" sz="3200" b="1" dirty="0" smtClean="0"/>
              <a:t>carreira</a:t>
            </a:r>
          </a:p>
          <a:p>
            <a:endParaRPr lang="pt-BR" sz="3200" dirty="0"/>
          </a:p>
          <a:p>
            <a:r>
              <a:rPr lang="pt-BR" sz="3200" b="1" dirty="0"/>
              <a:t>Tudo aprendendo e superando</a:t>
            </a:r>
            <a:endParaRPr lang="pt-BR" sz="3200" dirty="0"/>
          </a:p>
        </p:txBody>
      </p:sp>
    </p:spTree>
    <p:extLst>
      <p:ext uri="{BB962C8B-B14F-4D97-AF65-F5344CB8AC3E}">
        <p14:creationId xmlns:p14="http://schemas.microsoft.com/office/powerpoint/2010/main" val="17904502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9000">
        <p15:prstTrans prst="curtains"/>
      </p:transition>
    </mc:Choice>
    <mc:Fallback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8801" y="0"/>
            <a:ext cx="47752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41300" y="342900"/>
            <a:ext cx="4330700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/>
              <a:t>Mulher meiga </a:t>
            </a:r>
            <a:r>
              <a:rPr lang="pt-BR" sz="3200" b="1" dirty="0" smtClean="0"/>
              <a:t>trabalhadora</a:t>
            </a:r>
          </a:p>
          <a:p>
            <a:endParaRPr lang="pt-BR" sz="3200" dirty="0"/>
          </a:p>
          <a:p>
            <a:r>
              <a:rPr lang="pt-BR" sz="3200" b="1" dirty="0"/>
              <a:t>Mesmo </a:t>
            </a:r>
            <a:r>
              <a:rPr lang="pt-BR" sz="3200" b="1" dirty="0" smtClean="0"/>
              <a:t>cansada altiva</a:t>
            </a:r>
          </a:p>
          <a:p>
            <a:endParaRPr lang="pt-BR" sz="3200" dirty="0"/>
          </a:p>
          <a:p>
            <a:r>
              <a:rPr lang="pt-BR" sz="3200" b="1" dirty="0"/>
              <a:t>Mãos de fadas </a:t>
            </a:r>
            <a:r>
              <a:rPr lang="pt-BR" sz="3200" b="1" dirty="0" smtClean="0"/>
              <a:t>encantadora</a:t>
            </a:r>
          </a:p>
          <a:p>
            <a:endParaRPr lang="pt-BR" sz="3200" dirty="0"/>
          </a:p>
          <a:p>
            <a:r>
              <a:rPr lang="pt-BR" sz="3200" b="1" dirty="0"/>
              <a:t>E dedicada leva a vida</a:t>
            </a:r>
            <a:endParaRPr lang="pt-BR" sz="3200" dirty="0"/>
          </a:p>
        </p:txBody>
      </p:sp>
    </p:spTree>
    <p:extLst>
      <p:ext uri="{BB962C8B-B14F-4D97-AF65-F5344CB8AC3E}">
        <p14:creationId xmlns:p14="http://schemas.microsoft.com/office/powerpoint/2010/main" val="10437430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9000">
        <p15:prstTrans prst="curtains"/>
      </p:transition>
    </mc:Choice>
    <mc:Fallback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8000" y="0"/>
            <a:ext cx="4838700" cy="650875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CaixaDeTexto 2"/>
          <p:cNvSpPr txBox="1"/>
          <p:nvPr/>
        </p:nvSpPr>
        <p:spPr>
          <a:xfrm>
            <a:off x="190500" y="342900"/>
            <a:ext cx="5524500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/>
              <a:t>Mulher que vence a </a:t>
            </a:r>
            <a:r>
              <a:rPr lang="pt-BR" sz="3200" b="1" dirty="0" smtClean="0"/>
              <a:t>tempestade</a:t>
            </a:r>
          </a:p>
          <a:p>
            <a:endParaRPr lang="pt-BR" sz="3200" dirty="0"/>
          </a:p>
          <a:p>
            <a:r>
              <a:rPr lang="pt-BR" sz="3200" b="1" dirty="0"/>
              <a:t>Buscando o amor de </a:t>
            </a:r>
            <a:r>
              <a:rPr lang="pt-BR" sz="3200" b="1" dirty="0" smtClean="0"/>
              <a:t>verdade</a:t>
            </a:r>
          </a:p>
          <a:p>
            <a:endParaRPr lang="pt-BR" sz="3200" dirty="0"/>
          </a:p>
          <a:p>
            <a:r>
              <a:rPr lang="pt-BR" sz="3200" b="1" dirty="0"/>
              <a:t>Quer respeito e </a:t>
            </a:r>
            <a:endParaRPr lang="pt-BR" sz="3200" b="1" dirty="0" smtClean="0"/>
          </a:p>
          <a:p>
            <a:r>
              <a:rPr lang="pt-BR" sz="3200" b="1" dirty="0" smtClean="0"/>
              <a:t>liberdade</a:t>
            </a:r>
          </a:p>
          <a:p>
            <a:endParaRPr lang="pt-BR" sz="3200" dirty="0"/>
          </a:p>
          <a:p>
            <a:r>
              <a:rPr lang="pt-BR" sz="3200" b="1" dirty="0"/>
              <a:t>Velando </a:t>
            </a:r>
            <a:r>
              <a:rPr lang="pt-BR" sz="3200" b="1" dirty="0" smtClean="0"/>
              <a:t>sempre</a:t>
            </a:r>
          </a:p>
          <a:p>
            <a:r>
              <a:rPr lang="pt-BR" sz="3200" b="1" dirty="0" smtClean="0"/>
              <a:t> </a:t>
            </a:r>
            <a:r>
              <a:rPr lang="pt-BR" sz="3200" b="1" dirty="0"/>
              <a:t>pela felicidade</a:t>
            </a:r>
            <a:endParaRPr lang="pt-BR" sz="3200" dirty="0"/>
          </a:p>
        </p:txBody>
      </p:sp>
    </p:spTree>
    <p:extLst>
      <p:ext uri="{BB962C8B-B14F-4D97-AF65-F5344CB8AC3E}">
        <p14:creationId xmlns:p14="http://schemas.microsoft.com/office/powerpoint/2010/main" val="19801288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9000">
        <p15:prstTrans prst="curtains"/>
      </p:transition>
    </mc:Choice>
    <mc:Fallback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5801" y="0"/>
            <a:ext cx="4748212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82600" y="406400"/>
            <a:ext cx="3886200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/>
              <a:t>Toma conta do seu </a:t>
            </a:r>
            <a:r>
              <a:rPr lang="pt-BR" sz="3200" b="1" dirty="0" smtClean="0"/>
              <a:t>ninho</a:t>
            </a:r>
          </a:p>
          <a:p>
            <a:endParaRPr lang="pt-BR" sz="3200" dirty="0"/>
          </a:p>
          <a:p>
            <a:r>
              <a:rPr lang="pt-BR" sz="3200" b="1" dirty="0"/>
              <a:t>Como fera a </a:t>
            </a:r>
            <a:r>
              <a:rPr lang="pt-BR" sz="3200" b="1" dirty="0" smtClean="0"/>
              <a:t>defender</a:t>
            </a:r>
          </a:p>
          <a:p>
            <a:endParaRPr lang="pt-BR" sz="3200" dirty="0"/>
          </a:p>
          <a:p>
            <a:r>
              <a:rPr lang="pt-BR" sz="3200" b="1" dirty="0"/>
              <a:t>Tira as pedras do </a:t>
            </a:r>
            <a:r>
              <a:rPr lang="pt-BR" sz="3200" b="1" dirty="0" smtClean="0"/>
              <a:t>caminho</a:t>
            </a:r>
          </a:p>
          <a:p>
            <a:endParaRPr lang="pt-BR" sz="3200" dirty="0"/>
          </a:p>
          <a:p>
            <a:r>
              <a:rPr lang="pt-BR" sz="3200" b="1" dirty="0"/>
              <a:t>Pois aprendera a viver.</a:t>
            </a:r>
            <a:endParaRPr lang="pt-BR" sz="3200" dirty="0"/>
          </a:p>
        </p:txBody>
      </p:sp>
    </p:spTree>
    <p:extLst>
      <p:ext uri="{BB962C8B-B14F-4D97-AF65-F5344CB8AC3E}">
        <p14:creationId xmlns:p14="http://schemas.microsoft.com/office/powerpoint/2010/main" val="19424201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9000">
        <p15:prstTrans prst="curtains"/>
      </p:transition>
    </mc:Choice>
    <mc:Fallback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0001" y="0"/>
            <a:ext cx="4064000" cy="685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CaixaDeTexto 3"/>
          <p:cNvSpPr txBox="1"/>
          <p:nvPr/>
        </p:nvSpPr>
        <p:spPr>
          <a:xfrm>
            <a:off x="368300" y="292100"/>
            <a:ext cx="4495800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/>
              <a:t>Mulher de forte </a:t>
            </a:r>
            <a:r>
              <a:rPr lang="pt-BR" sz="3200" b="1" dirty="0" smtClean="0"/>
              <a:t>abraçar</a:t>
            </a:r>
          </a:p>
          <a:p>
            <a:endParaRPr lang="pt-BR" sz="3200" dirty="0"/>
          </a:p>
          <a:p>
            <a:r>
              <a:rPr lang="pt-BR" sz="3200" b="1" dirty="0"/>
              <a:t>Gosta de sentir o </a:t>
            </a:r>
            <a:r>
              <a:rPr lang="pt-BR" sz="3200" b="1" dirty="0" smtClean="0"/>
              <a:t>coração</a:t>
            </a:r>
          </a:p>
          <a:p>
            <a:endParaRPr lang="pt-BR" sz="3200" dirty="0" smtClean="0"/>
          </a:p>
          <a:p>
            <a:r>
              <a:rPr lang="pt-BR" sz="3200" b="1" dirty="0" smtClean="0"/>
              <a:t>Em </a:t>
            </a:r>
            <a:r>
              <a:rPr lang="pt-BR" sz="3200" b="1" dirty="0"/>
              <a:t>sua ternura </a:t>
            </a:r>
            <a:r>
              <a:rPr lang="pt-BR" sz="3200" b="1" dirty="0" smtClean="0"/>
              <a:t>comungar</a:t>
            </a:r>
          </a:p>
          <a:p>
            <a:endParaRPr lang="pt-BR" sz="3200" dirty="0"/>
          </a:p>
          <a:p>
            <a:r>
              <a:rPr lang="pt-BR" sz="3200" b="1" dirty="0"/>
              <a:t>Belos sentimentos de gratidão.</a:t>
            </a:r>
            <a:endParaRPr lang="pt-BR" sz="3200" dirty="0"/>
          </a:p>
          <a:p>
            <a:r>
              <a:rPr lang="pt-BR" sz="3200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9980388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9000">
        <p15:prstTrans prst="curtains"/>
      </p:transition>
    </mc:Choice>
    <mc:Fallback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9600" y="0"/>
            <a:ext cx="4724400" cy="685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CaixaDeTexto 2"/>
          <p:cNvSpPr txBox="1"/>
          <p:nvPr/>
        </p:nvSpPr>
        <p:spPr>
          <a:xfrm>
            <a:off x="292100" y="317500"/>
            <a:ext cx="426720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smtClean="0"/>
              <a:t>Mulher linda flor</a:t>
            </a:r>
          </a:p>
          <a:p>
            <a:endParaRPr lang="pt-BR" sz="3200" b="1" dirty="0" smtClean="0"/>
          </a:p>
          <a:p>
            <a:r>
              <a:rPr lang="pt-BR" sz="3200" b="1" dirty="0" smtClean="0"/>
              <a:t>Menina crescendo</a:t>
            </a:r>
          </a:p>
          <a:p>
            <a:endParaRPr lang="pt-BR" sz="3200" b="1" dirty="0" smtClean="0"/>
          </a:p>
          <a:p>
            <a:r>
              <a:rPr lang="pt-BR" sz="3200" b="1" dirty="0" smtClean="0"/>
              <a:t>Aprendendo o amor</a:t>
            </a:r>
          </a:p>
          <a:p>
            <a:endParaRPr lang="pt-BR" sz="3200" b="1" dirty="0" smtClean="0"/>
          </a:p>
          <a:p>
            <a:r>
              <a:rPr lang="pt-BR" sz="3200" b="1" dirty="0" smtClean="0"/>
              <a:t>A missão vai vivendo</a:t>
            </a:r>
            <a:endParaRPr lang="pt-BR" sz="3200" b="1" dirty="0"/>
          </a:p>
        </p:txBody>
      </p:sp>
    </p:spTree>
    <p:extLst>
      <p:ext uri="{BB962C8B-B14F-4D97-AF65-F5344CB8AC3E}">
        <p14:creationId xmlns:p14="http://schemas.microsoft.com/office/powerpoint/2010/main" val="21493432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9000">
        <p15:prstTrans prst="curtains"/>
      </p:transition>
    </mc:Choice>
    <mc:Fallback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66700" y="241300"/>
            <a:ext cx="8458200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rgbClr val="FFFF00"/>
                </a:solidFill>
              </a:rPr>
              <a:t>MULHER SERENA</a:t>
            </a:r>
          </a:p>
          <a:p>
            <a:pPr algn="ctr"/>
            <a:endParaRPr lang="pt-BR" sz="3200" b="1" dirty="0" smtClean="0">
              <a:solidFill>
                <a:srgbClr val="002060"/>
              </a:solidFill>
            </a:endParaRPr>
          </a:p>
          <a:p>
            <a:pPr algn="ctr"/>
            <a:r>
              <a:rPr lang="pt-BR" sz="3200" b="1" dirty="0" smtClean="0">
                <a:solidFill>
                  <a:srgbClr val="002060"/>
                </a:solidFill>
              </a:rPr>
              <a:t>Poesia e formatação</a:t>
            </a:r>
          </a:p>
          <a:p>
            <a:pPr algn="ctr"/>
            <a:r>
              <a:rPr lang="pt-BR" sz="3200" b="1" dirty="0" smtClean="0">
                <a:solidFill>
                  <a:srgbClr val="002060"/>
                </a:solidFill>
              </a:rPr>
              <a:t>Norma </a:t>
            </a:r>
            <a:r>
              <a:rPr lang="pt-BR" sz="3200" b="1" dirty="0" err="1" smtClean="0">
                <a:solidFill>
                  <a:srgbClr val="002060"/>
                </a:solidFill>
              </a:rPr>
              <a:t>Ap</a:t>
            </a:r>
            <a:r>
              <a:rPr lang="pt-BR" sz="3200" b="1" dirty="0" smtClean="0">
                <a:solidFill>
                  <a:srgbClr val="002060"/>
                </a:solidFill>
              </a:rPr>
              <a:t> Silveira de Moraes</a:t>
            </a:r>
          </a:p>
          <a:p>
            <a:pPr algn="ctr"/>
            <a:r>
              <a:rPr lang="pt-BR" sz="3200" b="1" dirty="0" smtClean="0">
                <a:solidFill>
                  <a:srgbClr val="002060"/>
                </a:solidFill>
              </a:rPr>
              <a:t>Música: Celine Dion Ave </a:t>
            </a:r>
            <a:r>
              <a:rPr lang="pt-BR" sz="3200" b="1" dirty="0" err="1" smtClean="0">
                <a:solidFill>
                  <a:srgbClr val="002060"/>
                </a:solidFill>
              </a:rPr>
              <a:t>maria</a:t>
            </a:r>
            <a:endParaRPr lang="pt-BR" sz="3200" b="1" dirty="0" smtClean="0">
              <a:solidFill>
                <a:srgbClr val="002060"/>
              </a:solidFill>
            </a:endParaRPr>
          </a:p>
          <a:p>
            <a:pPr algn="ctr"/>
            <a:r>
              <a:rPr lang="pt-BR" sz="3200" b="1" dirty="0" smtClean="0">
                <a:solidFill>
                  <a:srgbClr val="002060"/>
                </a:solidFill>
              </a:rPr>
              <a:t>Imagens pessoais</a:t>
            </a:r>
          </a:p>
          <a:p>
            <a:pPr algn="ctr"/>
            <a:endParaRPr lang="pt-BR" sz="3200" b="1" dirty="0" smtClean="0">
              <a:solidFill>
                <a:srgbClr val="002060"/>
              </a:solidFill>
            </a:endParaRPr>
          </a:p>
          <a:p>
            <a:pPr algn="ctr"/>
            <a:endParaRPr lang="pt-BR" sz="3200" b="1" dirty="0" smtClean="0">
              <a:solidFill>
                <a:srgbClr val="002060"/>
              </a:solidFill>
            </a:endParaRPr>
          </a:p>
          <a:p>
            <a:pPr algn="ctr"/>
            <a:r>
              <a:rPr lang="pt-BR" sz="3200" b="1" dirty="0" smtClean="0">
                <a:solidFill>
                  <a:srgbClr val="002060"/>
                </a:solidFill>
              </a:rPr>
              <a:t>Divulgação</a:t>
            </a:r>
          </a:p>
          <a:p>
            <a:pPr algn="ctr"/>
            <a:r>
              <a:rPr lang="pt-BR" sz="2400" b="1" dirty="0" smtClean="0">
                <a:solidFill>
                  <a:srgbClr val="002060"/>
                </a:solidFill>
                <a:hlinkClick r:id="rId3"/>
              </a:rPr>
              <a:t>www.normasilveiramoraes.recantodasletras.com.br</a:t>
            </a:r>
            <a:endParaRPr lang="pt-BR" sz="2400" b="1" dirty="0" smtClean="0">
              <a:solidFill>
                <a:srgbClr val="002060"/>
              </a:solidFill>
            </a:endParaRPr>
          </a:p>
          <a:p>
            <a:pPr algn="ctr"/>
            <a:endParaRPr lang="pt-BR" sz="2400" b="1" dirty="0" smtClean="0">
              <a:solidFill>
                <a:srgbClr val="002060"/>
              </a:solidFill>
            </a:endParaRPr>
          </a:p>
          <a:p>
            <a:pPr algn="ctr"/>
            <a:r>
              <a:rPr lang="pt-BR" sz="3200" b="1" dirty="0" smtClean="0">
                <a:solidFill>
                  <a:srgbClr val="002060"/>
                </a:solidFill>
              </a:rPr>
              <a:t>Norma Experimentais Poéticos</a:t>
            </a:r>
          </a:p>
          <a:p>
            <a:pPr algn="ctr"/>
            <a:r>
              <a:rPr lang="pt-BR" sz="3200" b="1" dirty="0" smtClean="0">
                <a:solidFill>
                  <a:srgbClr val="002060"/>
                </a:solidFill>
              </a:rPr>
              <a:t>     </a:t>
            </a:r>
            <a:r>
              <a:rPr lang="pt-BR" sz="3200" b="1" dirty="0" smtClean="0">
                <a:solidFill>
                  <a:srgbClr val="002060"/>
                </a:solidFill>
                <a:hlinkClick r:id="rId4"/>
              </a:rPr>
              <a:t>www.sergrasan.com.br</a:t>
            </a:r>
            <a:endParaRPr lang="pt-BR" sz="3200" b="1" dirty="0" smtClean="0">
              <a:solidFill>
                <a:srgbClr val="002060"/>
              </a:solidFill>
            </a:endParaRPr>
          </a:p>
          <a:p>
            <a:pPr algn="ctr"/>
            <a:endParaRPr lang="pt-BR" sz="3200" dirty="0"/>
          </a:p>
        </p:txBody>
      </p:sp>
      <p:sp>
        <p:nvSpPr>
          <p:cNvPr id="4" name="CaixaDeTexto 3"/>
          <p:cNvSpPr txBox="1"/>
          <p:nvPr/>
        </p:nvSpPr>
        <p:spPr>
          <a:xfrm>
            <a:off x="4699000" y="6527800"/>
            <a:ext cx="35687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Dia da mulher março 2108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8816701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9000">
        <p15:prstTrans prst="curtains"/>
      </p:transition>
    </mc:Choice>
    <mc:Fallback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Íon">
  <a:themeElements>
    <a:clrScheme name="Íon">
      <a:dk1>
        <a:sysClr val="windowText" lastClr="000000"/>
      </a:dk1>
      <a:lt1>
        <a:sysClr val="window" lastClr="FFFFFF"/>
      </a:lt1>
      <a:dk2>
        <a:srgbClr val="EE5818"/>
      </a:dk2>
      <a:lt2>
        <a:srgbClr val="EBEBEB"/>
      </a:lt2>
      <a:accent1>
        <a:srgbClr val="F5A408"/>
      </a:accent1>
      <a:accent2>
        <a:srgbClr val="FA731A"/>
      </a:accent2>
      <a:accent3>
        <a:srgbClr val="AB9281"/>
      </a:accent3>
      <a:accent4>
        <a:srgbClr val="A18CD0"/>
      </a:accent4>
      <a:accent5>
        <a:srgbClr val="8EBBD2"/>
      </a:accent5>
      <a:accent6>
        <a:srgbClr val="ACC995"/>
      </a:accent6>
      <a:hlink>
        <a:srgbClr val="FAC96A"/>
      </a:hlink>
      <a:folHlink>
        <a:srgbClr val="FCDB9B"/>
      </a:folHlink>
    </a:clrScheme>
    <a:fontScheme name="Í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Í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04000"/>
                <a:satMod val="128000"/>
                <a:lumMod val="104000"/>
              </a:schemeClr>
            </a:gs>
            <a:gs pos="100000">
              <a:schemeClr val="phClr">
                <a:tint val="100000"/>
                <a:shade val="76000"/>
                <a:hueMod val="89000"/>
                <a:satMod val="164000"/>
                <a:lumMod val="68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42000"/>
                <a:hueMod val="42000"/>
                <a:satMod val="124000"/>
                <a:lumMod val="62000"/>
              </a:schemeClr>
              <a:schemeClr val="phClr">
                <a:tint val="96000"/>
                <a:satMod val="13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5A2F9111-B2DB-470C-BA56-608F9B65882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86</TotalTime>
  <Words>183</Words>
  <Application>Microsoft Office PowerPoint</Application>
  <PresentationFormat>Apresentação na tela (4:3)</PresentationFormat>
  <Paragraphs>96</Paragraphs>
  <Slides>11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11</vt:i4>
      </vt:variant>
    </vt:vector>
  </HeadingPairs>
  <TitlesOfParts>
    <vt:vector size="15" baseType="lpstr">
      <vt:lpstr>Arial</vt:lpstr>
      <vt:lpstr>Century Gothic</vt:lpstr>
      <vt:lpstr>Wingdings 3</vt:lpstr>
      <vt:lpstr>Íon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</dc:creator>
  <cp:lastModifiedBy>Norma</cp:lastModifiedBy>
  <cp:revision>12</cp:revision>
  <dcterms:created xsi:type="dcterms:W3CDTF">2018-03-13T19:28:33Z</dcterms:created>
  <dcterms:modified xsi:type="dcterms:W3CDTF">2018-03-13T20:55:06Z</dcterms:modified>
</cp:coreProperties>
</file>